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35" r:id="rId2"/>
    <p:sldMasterId id="2147483710" r:id="rId3"/>
  </p:sldMasterIdLst>
  <p:sldIdLst>
    <p:sldId id="272" r:id="rId4"/>
    <p:sldId id="273" r:id="rId5"/>
    <p:sldId id="274" r:id="rId6"/>
  </p:sldIdLst>
  <p:sldSz cx="21674138" cy="16256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00"/>
    <a:srgbClr val="E2EE42"/>
    <a:srgbClr val="EA2A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39" d="100"/>
          <a:sy n="39" d="100"/>
        </p:scale>
        <p:origin x="13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3.xml"/><Relationship Id="rId7" Type="http://schemas.openxmlformats.org/officeDocument/2006/relationships/oleObject" Target="../embeddings/oleObject3.bin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Relationship Id="rId9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6.xml"/><Relationship Id="rId7" Type="http://schemas.openxmlformats.org/officeDocument/2006/relationships/oleObject" Target="../embeddings/oleObject6.bin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3.xml"/><Relationship Id="rId9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8.xml"/><Relationship Id="rId7" Type="http://schemas.openxmlformats.org/officeDocument/2006/relationships/oleObject" Target="../embeddings/oleObject8.bin"/><Relationship Id="rId2" Type="http://schemas.openxmlformats.org/officeDocument/2006/relationships/tags" Target="../tags/tag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7.bin"/><Relationship Id="rId4" Type="http://schemas.openxmlformats.org/officeDocument/2006/relationships/slideMaster" Target="../slideMasters/slideMaster3.xml"/><Relationship Id="rId9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9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5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9.bin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11.xml"/><Relationship Id="rId7" Type="http://schemas.openxmlformats.org/officeDocument/2006/relationships/oleObject" Target="../embeddings/oleObject11.bin"/><Relationship Id="rId2" Type="http://schemas.openxmlformats.org/officeDocument/2006/relationships/tags" Target="../tags/tag10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0.bin"/><Relationship Id="rId4" Type="http://schemas.openxmlformats.org/officeDocument/2006/relationships/slideMaster" Target="../slideMasters/slideMaster3.xml"/><Relationship Id="rId9" Type="http://schemas.openxmlformats.org/officeDocument/2006/relationships/image" Target="../media/image6.png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13.xml"/><Relationship Id="rId7" Type="http://schemas.openxmlformats.org/officeDocument/2006/relationships/oleObject" Target="../embeddings/oleObject13.bin"/><Relationship Id="rId2" Type="http://schemas.openxmlformats.org/officeDocument/2006/relationships/tags" Target="../tags/tag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2.bin"/><Relationship Id="rId4" Type="http://schemas.openxmlformats.org/officeDocument/2006/relationships/slideMaster" Target="../slideMasters/slideMaster3.xml"/><Relationship Id="rId9" Type="http://schemas.openxmlformats.org/officeDocument/2006/relationships/image" Target="../media/image6.png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15.xml"/><Relationship Id="rId7" Type="http://schemas.openxmlformats.org/officeDocument/2006/relationships/oleObject" Target="../embeddings/oleObject15.bin"/><Relationship Id="rId2" Type="http://schemas.openxmlformats.org/officeDocument/2006/relationships/tags" Target="../tags/tag14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4.bin"/><Relationship Id="rId4" Type="http://schemas.openxmlformats.org/officeDocument/2006/relationships/slideMaster" Target="../slideMasters/slideMaster3.xml"/><Relationship Id="rId9" Type="http://schemas.openxmlformats.org/officeDocument/2006/relationships/image" Target="../media/image3.png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17.xml"/><Relationship Id="rId7" Type="http://schemas.openxmlformats.org/officeDocument/2006/relationships/oleObject" Target="../embeddings/oleObject17.bin"/><Relationship Id="rId2" Type="http://schemas.openxmlformats.org/officeDocument/2006/relationships/tags" Target="../tags/tag16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6.bin"/><Relationship Id="rId4" Type="http://schemas.openxmlformats.org/officeDocument/2006/relationships/slideMaster" Target="../slideMasters/slideMaster3.xml"/><Relationship Id="rId9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19.xml"/><Relationship Id="rId7" Type="http://schemas.openxmlformats.org/officeDocument/2006/relationships/oleObject" Target="../embeddings/oleObject19.bin"/><Relationship Id="rId2" Type="http://schemas.openxmlformats.org/officeDocument/2006/relationships/tags" Target="../tags/tag18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8.bin"/><Relationship Id="rId4" Type="http://schemas.openxmlformats.org/officeDocument/2006/relationships/slideMaster" Target="../slideMasters/slideMaster3.xml"/><Relationship Id="rId9" Type="http://schemas.openxmlformats.org/officeDocument/2006/relationships/image" Target="../media/image3.png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21.xml"/><Relationship Id="rId7" Type="http://schemas.openxmlformats.org/officeDocument/2006/relationships/oleObject" Target="../embeddings/oleObject21.bin"/><Relationship Id="rId2" Type="http://schemas.openxmlformats.org/officeDocument/2006/relationships/tags" Target="../tags/tag20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0.bin"/><Relationship Id="rId4" Type="http://schemas.openxmlformats.org/officeDocument/2006/relationships/slideMaster" Target="../slideMasters/slideMaster3.xml"/><Relationship Id="rId9" Type="http://schemas.openxmlformats.org/officeDocument/2006/relationships/image" Target="../media/image3.png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23.xml"/><Relationship Id="rId7" Type="http://schemas.openxmlformats.org/officeDocument/2006/relationships/oleObject" Target="../embeddings/oleObject23.bin"/><Relationship Id="rId2" Type="http://schemas.openxmlformats.org/officeDocument/2006/relationships/tags" Target="../tags/tag2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2.bin"/><Relationship Id="rId4" Type="http://schemas.openxmlformats.org/officeDocument/2006/relationships/slideMaster" Target="../slideMasters/slideMaster3.xml"/><Relationship Id="rId9" Type="http://schemas.openxmlformats.org/officeDocument/2006/relationships/image" Target="../media/image3.png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25.xml"/><Relationship Id="rId7" Type="http://schemas.openxmlformats.org/officeDocument/2006/relationships/oleObject" Target="../embeddings/oleObject25.bin"/><Relationship Id="rId2" Type="http://schemas.openxmlformats.org/officeDocument/2006/relationships/tags" Target="../tags/tag24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4.bin"/><Relationship Id="rId4" Type="http://schemas.openxmlformats.org/officeDocument/2006/relationships/slideMaster" Target="../slideMasters/slideMaster3.xml"/><Relationship Id="rId9" Type="http://schemas.openxmlformats.org/officeDocument/2006/relationships/image" Target="../media/image3.png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27.xml"/><Relationship Id="rId7" Type="http://schemas.openxmlformats.org/officeDocument/2006/relationships/oleObject" Target="../embeddings/oleObject27.bin"/><Relationship Id="rId2" Type="http://schemas.openxmlformats.org/officeDocument/2006/relationships/tags" Target="../tags/tag26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6.bin"/><Relationship Id="rId4" Type="http://schemas.openxmlformats.org/officeDocument/2006/relationships/slideMaster" Target="../slideMasters/slideMaster3.xml"/><Relationship Id="rId9" Type="http://schemas.openxmlformats.org/officeDocument/2006/relationships/image" Target="../media/image3.png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29.xml"/><Relationship Id="rId7" Type="http://schemas.openxmlformats.org/officeDocument/2006/relationships/oleObject" Target="../embeddings/oleObject29.bin"/><Relationship Id="rId2" Type="http://schemas.openxmlformats.org/officeDocument/2006/relationships/tags" Target="../tags/tag28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8.bin"/><Relationship Id="rId4" Type="http://schemas.openxmlformats.org/officeDocument/2006/relationships/slideMaster" Target="../slideMasters/slideMaster3.xml"/><Relationship Id="rId9" Type="http://schemas.openxmlformats.org/officeDocument/2006/relationships/image" Target="../media/image3.png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31.xml"/><Relationship Id="rId7" Type="http://schemas.openxmlformats.org/officeDocument/2006/relationships/oleObject" Target="../embeddings/oleObject31.bin"/><Relationship Id="rId2" Type="http://schemas.openxmlformats.org/officeDocument/2006/relationships/tags" Target="../tags/tag30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0.bin"/><Relationship Id="rId4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33.xml"/><Relationship Id="rId7" Type="http://schemas.openxmlformats.org/officeDocument/2006/relationships/oleObject" Target="../embeddings/oleObject33.bin"/><Relationship Id="rId2" Type="http://schemas.openxmlformats.org/officeDocument/2006/relationships/tags" Target="../tags/tag3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2.bin"/><Relationship Id="rId4" Type="http://schemas.openxmlformats.org/officeDocument/2006/relationships/slideMaster" Target="../slideMasters/slideMaster3.xml"/><Relationship Id="rId9" Type="http://schemas.openxmlformats.org/officeDocument/2006/relationships/image" Target="../media/image3.png"/></Relationships>
</file>

<file path=ppt/slideLayouts/_rels/slideLayout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35.xml"/><Relationship Id="rId7" Type="http://schemas.openxmlformats.org/officeDocument/2006/relationships/oleObject" Target="../embeddings/oleObject35.bin"/><Relationship Id="rId2" Type="http://schemas.openxmlformats.org/officeDocument/2006/relationships/tags" Target="../tags/tag34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4.bin"/><Relationship Id="rId4" Type="http://schemas.openxmlformats.org/officeDocument/2006/relationships/slideMaster" Target="../slideMasters/slideMaster3.xml"/><Relationship Id="rId9" Type="http://schemas.openxmlformats.org/officeDocument/2006/relationships/image" Target="../media/image3.png"/></Relationships>
</file>

<file path=ppt/slideLayouts/_rels/slideLayout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37.xml"/><Relationship Id="rId7" Type="http://schemas.openxmlformats.org/officeDocument/2006/relationships/oleObject" Target="../embeddings/oleObject37.bin"/><Relationship Id="rId2" Type="http://schemas.openxmlformats.org/officeDocument/2006/relationships/tags" Target="../tags/tag36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6.bin"/><Relationship Id="rId4" Type="http://schemas.openxmlformats.org/officeDocument/2006/relationships/slideMaster" Target="../slideMasters/slideMaster3.xml"/><Relationship Id="rId9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39.xml"/><Relationship Id="rId7" Type="http://schemas.openxmlformats.org/officeDocument/2006/relationships/oleObject" Target="../embeddings/oleObject39.bin"/><Relationship Id="rId2" Type="http://schemas.openxmlformats.org/officeDocument/2006/relationships/tags" Target="../tags/tag38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8.bin"/><Relationship Id="rId4" Type="http://schemas.openxmlformats.org/officeDocument/2006/relationships/slideMaster" Target="../slideMasters/slideMaster3.xml"/><Relationship Id="rId9" Type="http://schemas.openxmlformats.org/officeDocument/2006/relationships/image" Target="../media/image6.png"/></Relationships>
</file>

<file path=ppt/slideLayouts/_rels/slideLayout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41.xml"/><Relationship Id="rId7" Type="http://schemas.openxmlformats.org/officeDocument/2006/relationships/oleObject" Target="../embeddings/oleObject41.bin"/><Relationship Id="rId2" Type="http://schemas.openxmlformats.org/officeDocument/2006/relationships/tags" Target="../tags/tag40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0.bin"/><Relationship Id="rId4" Type="http://schemas.openxmlformats.org/officeDocument/2006/relationships/slideMaster" Target="../slideMasters/slideMaster3.xml"/><Relationship Id="rId9" Type="http://schemas.openxmlformats.org/officeDocument/2006/relationships/image" Target="../media/image3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42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2.bin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43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3.bin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44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4.bin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3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8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dpic_guideLines" hidden="1"/>
          <p:cNvGrpSpPr>
            <a:grpSpLocks/>
          </p:cNvGrpSpPr>
          <p:nvPr/>
        </p:nvGrpSpPr>
        <p:grpSpPr bwMode="auto">
          <a:xfrm>
            <a:off x="-26341" y="0"/>
            <a:ext cx="21677902" cy="16256000"/>
            <a:chOff x="-1587" y="0"/>
            <a:chExt cx="9145587" cy="6858000"/>
          </a:xfrm>
        </p:grpSpPr>
        <p:cxnSp>
          <p:nvCxnSpPr>
            <p:cNvPr id="5" name="Straight Connector 56" hidden="1"/>
            <p:cNvCxnSpPr>
              <a:cxnSpLocks noChangeShapeType="1"/>
            </p:cNvCxnSpPr>
            <p:nvPr/>
          </p:nvCxnSpPr>
          <p:spPr bwMode="gray">
            <a:xfrm>
              <a:off x="17860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" name="Straight Connector 53" hidden="1"/>
            <p:cNvCxnSpPr>
              <a:cxnSpLocks noChangeShapeType="1"/>
            </p:cNvCxnSpPr>
            <p:nvPr/>
          </p:nvCxnSpPr>
          <p:spPr bwMode="gray">
            <a:xfrm>
              <a:off x="89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Straight Connector 43" hidden="1"/>
            <p:cNvCxnSpPr>
              <a:cxnSpLocks noChangeShapeType="1"/>
            </p:cNvCxnSpPr>
            <p:nvPr/>
          </p:nvCxnSpPr>
          <p:spPr bwMode="gray">
            <a:xfrm>
              <a:off x="4680214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Straight Connector 44" hidden="1"/>
            <p:cNvCxnSpPr>
              <a:cxnSpLocks noChangeShapeType="1"/>
            </p:cNvCxnSpPr>
            <p:nvPr/>
          </p:nvCxnSpPr>
          <p:spPr bwMode="gray">
            <a:xfrm>
              <a:off x="44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Straight Connector 45" hidden="1"/>
            <p:cNvCxnSpPr>
              <a:cxnSpLocks noChangeShapeType="1"/>
            </p:cNvCxnSpPr>
            <p:nvPr/>
          </p:nvCxnSpPr>
          <p:spPr bwMode="gray">
            <a:xfrm flipH="1">
              <a:off x="-1587" y="6673057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Straight Connector 46" hidden="1"/>
            <p:cNvCxnSpPr>
              <a:cxnSpLocks noChangeShapeType="1"/>
            </p:cNvCxnSpPr>
            <p:nvPr/>
          </p:nvCxnSpPr>
          <p:spPr bwMode="gray">
            <a:xfrm flipH="1">
              <a:off x="-1587" y="6447632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Straight Connector 47" hidden="1"/>
            <p:cNvCxnSpPr>
              <a:cxnSpLocks noChangeShapeType="1"/>
            </p:cNvCxnSpPr>
            <p:nvPr/>
          </p:nvCxnSpPr>
          <p:spPr bwMode="gray">
            <a:xfrm flipH="1">
              <a:off x="-1587" y="6004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Straight Connector 48" hidden="1"/>
            <p:cNvCxnSpPr>
              <a:cxnSpLocks noChangeShapeType="1"/>
            </p:cNvCxnSpPr>
            <p:nvPr/>
          </p:nvCxnSpPr>
          <p:spPr bwMode="gray">
            <a:xfrm flipH="1">
              <a:off x="0" y="124335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Connector 50" hidden="1"/>
            <p:cNvCxnSpPr>
              <a:cxnSpLocks noChangeShapeType="1"/>
            </p:cNvCxnSpPr>
            <p:nvPr/>
          </p:nvCxnSpPr>
          <p:spPr bwMode="gray">
            <a:xfrm flipH="1">
              <a:off x="-1587" y="8496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-1587" y="55642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Connector 52" hidden="1"/>
            <p:cNvCxnSpPr>
              <a:cxnSpLocks noChangeShapeType="1"/>
            </p:cNvCxnSpPr>
            <p:nvPr/>
          </p:nvCxnSpPr>
          <p:spPr bwMode="gray">
            <a:xfrm flipH="1">
              <a:off x="-1587" y="5626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Connector 38" hidden="1"/>
            <p:cNvCxnSpPr>
              <a:cxnSpLocks noChangeShapeType="1"/>
            </p:cNvCxnSpPr>
            <p:nvPr/>
          </p:nvCxnSpPr>
          <p:spPr bwMode="gray">
            <a:xfrm>
              <a:off x="2088000" y="6107185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Connector 57" hidden="1"/>
            <p:cNvCxnSpPr>
              <a:cxnSpLocks noChangeShapeType="1"/>
            </p:cNvCxnSpPr>
            <p:nvPr/>
          </p:nvCxnSpPr>
          <p:spPr bwMode="gray">
            <a:xfrm>
              <a:off x="8379525" y="6108143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22" hidden="1"/>
            <p:cNvCxnSpPr>
              <a:cxnSpLocks noChangeShapeType="1"/>
            </p:cNvCxnSpPr>
            <p:nvPr/>
          </p:nvCxnSpPr>
          <p:spPr bwMode="gray">
            <a:xfrm flipH="1">
              <a:off x="468000" y="1021575"/>
              <a:ext cx="8208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0" y="370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4680000" y="846000"/>
              <a:ext cx="446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55" hidden="1"/>
            <p:cNvCxnSpPr>
              <a:cxnSpLocks noChangeShapeType="1"/>
            </p:cNvCxnSpPr>
            <p:nvPr/>
          </p:nvCxnSpPr>
          <p:spPr bwMode="gray">
            <a:xfrm>
              <a:off x="423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54" hidden="1"/>
            <p:cNvCxnSpPr>
              <a:cxnSpLocks noChangeShapeType="1"/>
            </p:cNvCxnSpPr>
            <p:nvPr/>
          </p:nvCxnSpPr>
          <p:spPr bwMode="gray">
            <a:xfrm>
              <a:off x="8739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24" name="Object 27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9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11"/>
          <p:cNvSpPr/>
          <p:nvPr/>
        </p:nvSpPr>
        <p:spPr bwMode="hidden">
          <a:xfrm>
            <a:off x="425207" y="14107351"/>
            <a:ext cx="20819965" cy="170838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accent3"/>
              </a:gs>
              <a:gs pos="36000">
                <a:schemeClr val="accent3">
                  <a:alpha val="77000"/>
                </a:schemeClr>
              </a:gs>
              <a:gs pos="52000">
                <a:schemeClr val="accent3">
                  <a:alpha val="90000"/>
                </a:schemeClr>
              </a:gs>
              <a:gs pos="74000">
                <a:schemeClr val="accent3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341325" tIns="341325" rIns="341325" bIns="341325" anchor="ctr"/>
          <a:lstStyle/>
          <a:p>
            <a:pPr defTabSz="235930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3318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6" name="Rechteck 8"/>
          <p:cNvSpPr>
            <a:spLocks noChangeArrowheads="1"/>
          </p:cNvSpPr>
          <p:nvPr/>
        </p:nvSpPr>
        <p:spPr bwMode="gray">
          <a:xfrm>
            <a:off x="19837857" y="14754579"/>
            <a:ext cx="861699" cy="598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b"/>
          <a:lstStyle>
            <a:lvl1pPr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E35CA97-7777-4F55-BC9F-A8E7AB9D7140}" type="slidenum">
              <a:rPr lang="en-US" altLang="zh-CN" sz="2370" smtClean="0">
                <a:solidFill>
                  <a:srgbClr val="000000"/>
                </a:solidFill>
                <a:ea typeface="宋体" panose="02010600030101010101" pitchFamily="2" charset="-122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 sz="2370" smtClean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cxnSp>
        <p:nvCxnSpPr>
          <p:cNvPr id="27" name="Straight Connector 10"/>
          <p:cNvCxnSpPr/>
          <p:nvPr/>
        </p:nvCxnSpPr>
        <p:spPr bwMode="gray">
          <a:xfrm>
            <a:off x="982112" y="2404535"/>
            <a:ext cx="19709919" cy="0"/>
          </a:xfrm>
          <a:prstGeom prst="line">
            <a:avLst/>
          </a:prstGeom>
          <a:ln w="12700" cmpd="sng">
            <a:solidFill>
              <a:srgbClr val="D405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3" descr="C:\MyData\Docs\01_Presentations in Progress\27183_Template2010\20140402_Formatted_Templates\DHL_rgb_BG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112" y="14882521"/>
            <a:ext cx="2983956" cy="428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el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29" name="Footer Placeholder 2"/>
          <p:cNvSpPr>
            <a:spLocks noGrp="1"/>
          </p:cNvSpPr>
          <p:nvPr>
            <p:ph type="ftr" sz="quarter" idx="10"/>
          </p:nvPr>
        </p:nvSpPr>
        <p:spPr bwMode="gray">
          <a:xfrm>
            <a:off x="5076115" y="14754579"/>
            <a:ext cx="14761742" cy="598310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sz="2370">
                <a:solidFill>
                  <a:schemeClr val="tx1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4731610-2A7F-466A-A0A9-A91613DB8D72}" type="slidenum">
              <a:rPr lang="de-DE" altLang="zh-CN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DE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911892"/>
      </p:ext>
    </p:extLst>
  </p:cSld>
  <p:clrMapOvr>
    <a:masterClrMapping/>
  </p:clrMapOvr>
  <p:transition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250" y="1084263"/>
            <a:ext cx="6991350" cy="37925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213850" y="2339975"/>
            <a:ext cx="10972800" cy="11552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2250" y="4876800"/>
            <a:ext cx="6991350" cy="90344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28809-5776-4F64-AA35-8D089C01B38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00C2-82FB-47D5-B01D-AE7B88276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719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28809-5776-4F64-AA35-8D089C01B38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00C2-82FB-47D5-B01D-AE7B88276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23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11463" y="865188"/>
            <a:ext cx="4672012" cy="13776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90663" y="865188"/>
            <a:ext cx="13868400" cy="13776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28809-5776-4F64-AA35-8D089C01B38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00C2-82FB-47D5-B01D-AE7B88276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0514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: picture, gradien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3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6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dpic_guideLines" hidden="1"/>
          <p:cNvGrpSpPr>
            <a:grpSpLocks/>
          </p:cNvGrpSpPr>
          <p:nvPr/>
        </p:nvGrpSpPr>
        <p:grpSpPr bwMode="auto">
          <a:xfrm>
            <a:off x="-26341" y="0"/>
            <a:ext cx="21677902" cy="16256000"/>
            <a:chOff x="-1587" y="0"/>
            <a:chExt cx="9145587" cy="6858000"/>
          </a:xfrm>
        </p:grpSpPr>
        <p:cxnSp>
          <p:nvCxnSpPr>
            <p:cNvPr id="15" name="Straight Connector 56" hidden="1"/>
            <p:cNvCxnSpPr>
              <a:cxnSpLocks noChangeShapeType="1"/>
            </p:cNvCxnSpPr>
            <p:nvPr/>
          </p:nvCxnSpPr>
          <p:spPr bwMode="gray">
            <a:xfrm>
              <a:off x="17860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Connector 53" hidden="1"/>
            <p:cNvCxnSpPr>
              <a:cxnSpLocks noChangeShapeType="1"/>
            </p:cNvCxnSpPr>
            <p:nvPr/>
          </p:nvCxnSpPr>
          <p:spPr bwMode="gray">
            <a:xfrm>
              <a:off x="89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Connector 43" hidden="1"/>
            <p:cNvCxnSpPr>
              <a:cxnSpLocks noChangeShapeType="1"/>
            </p:cNvCxnSpPr>
            <p:nvPr/>
          </p:nvCxnSpPr>
          <p:spPr bwMode="gray">
            <a:xfrm>
              <a:off x="4680214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44" hidden="1"/>
            <p:cNvCxnSpPr>
              <a:cxnSpLocks noChangeShapeType="1"/>
            </p:cNvCxnSpPr>
            <p:nvPr/>
          </p:nvCxnSpPr>
          <p:spPr bwMode="gray">
            <a:xfrm>
              <a:off x="44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45" hidden="1"/>
            <p:cNvCxnSpPr>
              <a:cxnSpLocks noChangeShapeType="1"/>
            </p:cNvCxnSpPr>
            <p:nvPr/>
          </p:nvCxnSpPr>
          <p:spPr bwMode="gray">
            <a:xfrm flipH="1">
              <a:off x="-1587" y="6673057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46" hidden="1"/>
            <p:cNvCxnSpPr>
              <a:cxnSpLocks noChangeShapeType="1"/>
            </p:cNvCxnSpPr>
            <p:nvPr/>
          </p:nvCxnSpPr>
          <p:spPr bwMode="gray">
            <a:xfrm flipH="1">
              <a:off x="-1587" y="6447632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47" hidden="1"/>
            <p:cNvCxnSpPr>
              <a:cxnSpLocks noChangeShapeType="1"/>
            </p:cNvCxnSpPr>
            <p:nvPr/>
          </p:nvCxnSpPr>
          <p:spPr bwMode="gray">
            <a:xfrm flipH="1">
              <a:off x="-1587" y="6004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48" hidden="1"/>
            <p:cNvCxnSpPr>
              <a:cxnSpLocks noChangeShapeType="1"/>
            </p:cNvCxnSpPr>
            <p:nvPr/>
          </p:nvCxnSpPr>
          <p:spPr bwMode="gray">
            <a:xfrm flipH="1">
              <a:off x="0" y="124335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50" hidden="1"/>
            <p:cNvCxnSpPr>
              <a:cxnSpLocks noChangeShapeType="1"/>
            </p:cNvCxnSpPr>
            <p:nvPr/>
          </p:nvCxnSpPr>
          <p:spPr bwMode="gray">
            <a:xfrm flipH="1">
              <a:off x="-1587" y="8496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-1587" y="55642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52" hidden="1"/>
            <p:cNvCxnSpPr>
              <a:cxnSpLocks noChangeShapeType="1"/>
            </p:cNvCxnSpPr>
            <p:nvPr/>
          </p:nvCxnSpPr>
          <p:spPr bwMode="gray">
            <a:xfrm flipH="1">
              <a:off x="-1587" y="5626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Straight Connector 38" hidden="1"/>
            <p:cNvCxnSpPr>
              <a:cxnSpLocks noChangeShapeType="1"/>
            </p:cNvCxnSpPr>
            <p:nvPr/>
          </p:nvCxnSpPr>
          <p:spPr bwMode="gray">
            <a:xfrm>
              <a:off x="2088000" y="6107185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Straight Connector 57" hidden="1"/>
            <p:cNvCxnSpPr>
              <a:cxnSpLocks noChangeShapeType="1"/>
            </p:cNvCxnSpPr>
            <p:nvPr/>
          </p:nvCxnSpPr>
          <p:spPr bwMode="gray">
            <a:xfrm>
              <a:off x="8379525" y="6108143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Straight Connector 22" hidden="1"/>
            <p:cNvCxnSpPr>
              <a:cxnSpLocks noChangeShapeType="1"/>
            </p:cNvCxnSpPr>
            <p:nvPr/>
          </p:nvCxnSpPr>
          <p:spPr bwMode="gray">
            <a:xfrm flipH="1">
              <a:off x="468000" y="1021575"/>
              <a:ext cx="8208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0" y="370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4680000" y="846000"/>
              <a:ext cx="446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Straight Connector 55" hidden="1"/>
            <p:cNvCxnSpPr>
              <a:cxnSpLocks noChangeShapeType="1"/>
            </p:cNvCxnSpPr>
            <p:nvPr/>
          </p:nvCxnSpPr>
          <p:spPr bwMode="gray">
            <a:xfrm>
              <a:off x="423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Straight Connector 54" hidden="1"/>
            <p:cNvCxnSpPr>
              <a:cxnSpLocks noChangeShapeType="1"/>
            </p:cNvCxnSpPr>
            <p:nvPr/>
          </p:nvCxnSpPr>
          <p:spPr bwMode="gray">
            <a:xfrm>
              <a:off x="8739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36" name="Object 27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7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Picture Placeholder 33"/>
          <p:cNvSpPr>
            <a:spLocks noGrp="1"/>
          </p:cNvSpPr>
          <p:nvPr>
            <p:ph type="pic" sz="quarter" idx="12"/>
          </p:nvPr>
        </p:nvSpPr>
        <p:spPr bwMode="white">
          <a:xfrm>
            <a:off x="0" y="0"/>
            <a:ext cx="21674138" cy="16256000"/>
          </a:xfrm>
          <a:prstGeom prst="rect">
            <a:avLst/>
          </a:prstGeom>
          <a:solidFill>
            <a:schemeClr val="tx2"/>
          </a:solidFill>
        </p:spPr>
        <p:txBody>
          <a:bodyPr tIns="540000" rtlCol="0" anchor="ctr">
            <a:noAutofit/>
          </a:bodyPr>
          <a:lstStyle>
            <a:lvl1pPr algn="ctr">
              <a:defRPr/>
            </a:lvl1pPr>
          </a:lstStyle>
          <a:p>
            <a:pPr lvl="0"/>
            <a:r>
              <a:rPr lang="en-US" altLang="zh-CN" noProof="0" smtClean="0"/>
              <a:t>Click icon to add picture</a:t>
            </a:r>
            <a:endParaRPr lang="en-US" noProof="0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/>
          </p:nvPr>
        </p:nvSpPr>
        <p:spPr bwMode="hidden">
          <a:xfrm>
            <a:off x="426657" y="12402726"/>
            <a:ext cx="20820825" cy="341677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accent3"/>
              </a:gs>
              <a:gs pos="36000">
                <a:schemeClr val="accent3">
                  <a:alpha val="77000"/>
                </a:schemeClr>
              </a:gs>
              <a:gs pos="52000">
                <a:schemeClr val="accent3">
                  <a:alpha val="90000"/>
                </a:schemeClr>
              </a:gs>
              <a:gs pos="74000">
                <a:schemeClr val="accent3"/>
              </a:gs>
            </a:gsLst>
            <a:lin ang="5400000" scaled="0"/>
          </a:gradFill>
        </p:spPr>
        <p:txBody>
          <a:bodyPr anchor="b"/>
          <a:lstStyle>
            <a:lvl1pPr>
              <a:defRPr sz="237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37" name="Title 36"/>
          <p:cNvSpPr>
            <a:spLocks noGrp="1"/>
          </p:cNvSpPr>
          <p:nvPr>
            <p:ph type="title"/>
          </p:nvPr>
        </p:nvSpPr>
        <p:spPr bwMode="invGray">
          <a:xfrm>
            <a:off x="981310" y="1143467"/>
            <a:ext cx="19711519" cy="3669333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9955" cap="all" baseline="0">
                <a:solidFill>
                  <a:srgbClr val="D40511"/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4"/>
          </p:nvPr>
        </p:nvSpPr>
        <p:spPr bwMode="gray">
          <a:xfrm>
            <a:off x="981310" y="14728533"/>
            <a:ext cx="14335650" cy="5120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2844" b="1" baseline="0"/>
            </a:lvl1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8" name="Text Placeholder 44"/>
          <p:cNvSpPr>
            <a:spLocks noGrp="1"/>
          </p:cNvSpPr>
          <p:nvPr>
            <p:ph type="body" sz="quarter" idx="19"/>
          </p:nvPr>
        </p:nvSpPr>
        <p:spPr bwMode="gray">
          <a:xfrm>
            <a:off x="981309" y="0"/>
            <a:ext cx="5129609" cy="411840"/>
          </a:xfrm>
          <a:prstGeom prst="rect">
            <a:avLst/>
          </a:prstGeom>
          <a:noFill/>
          <a:ln>
            <a:noFill/>
          </a:ln>
        </p:spPr>
        <p:txBody>
          <a:bodyPr wrap="none" tIns="82800" rtlCol="0">
            <a:spAutoFit/>
          </a:bodyPr>
          <a:lstStyle>
            <a:lvl1pPr marL="0" algn="l" defTabSz="2167402" rtl="0" eaLnBrk="1" latinLnBrk="0" hangingPunct="1">
              <a:lnSpc>
                <a:spcPct val="100000"/>
              </a:lnSpc>
              <a:spcAft>
                <a:spcPts val="0"/>
              </a:spcAft>
              <a:defRPr lang="en-US" sz="2133" b="1" kern="0" cap="all" baseline="0" dirty="0" smtClean="0">
                <a:solidFill>
                  <a:schemeClr val="accent1"/>
                </a:solidFill>
                <a:latin typeface="+mn-lt"/>
                <a:ea typeface="+mn-ea"/>
                <a:cs typeface="Arial"/>
              </a:defRPr>
            </a:lvl1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1" name="Text Placeholder 27"/>
          <p:cNvSpPr>
            <a:spLocks noGrp="1" noChangeAspect="1"/>
          </p:cNvSpPr>
          <p:nvPr>
            <p:ph type="body" sz="quarter" idx="22"/>
          </p:nvPr>
        </p:nvSpPr>
        <p:spPr bwMode="gray">
          <a:xfrm>
            <a:off x="16297529" y="14532989"/>
            <a:ext cx="4266563" cy="61515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none" anchor="b"/>
          <a:lstStyle>
            <a:lvl1pPr>
              <a:defRPr sz="237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" name="Textplatzhalter 20"/>
          <p:cNvSpPr>
            <a:spLocks noGrp="1"/>
          </p:cNvSpPr>
          <p:nvPr>
            <p:ph type="body" sz="quarter" idx="18"/>
          </p:nvPr>
        </p:nvSpPr>
        <p:spPr>
          <a:xfrm>
            <a:off x="981310" y="4812801"/>
            <a:ext cx="19711519" cy="824073"/>
          </a:xfr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tIns="46800" bIns="46800" rtlCol="0">
            <a:sp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4741"/>
            </a:lvl1pPr>
            <a:lvl2pPr marL="0" algn="l" defTabSz="2359309" rtl="0" eaLnBrk="0" fontAlgn="base" latinLnBrk="0" hangingPunct="0">
              <a:spcAft>
                <a:spcPts val="3792"/>
              </a:spcAft>
              <a:defRPr lang="en-US" sz="4741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2" name="Textplatzhalter 20"/>
          <p:cNvSpPr>
            <a:spLocks noGrp="1"/>
          </p:cNvSpPr>
          <p:nvPr>
            <p:ph type="body" sz="quarter" idx="23"/>
          </p:nvPr>
        </p:nvSpPr>
        <p:spPr>
          <a:xfrm>
            <a:off x="981310" y="5768533"/>
            <a:ext cx="19711519" cy="583090"/>
          </a:xfr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tIns="144000" rtlCol="0">
            <a:spAutoFit/>
          </a:bodyPr>
          <a:lstStyle>
            <a:lvl1pPr marL="0" algn="l" defTabSz="2167402" rtl="0" eaLnBrk="1" latinLnBrk="0" hangingPunct="1">
              <a:lnSpc>
                <a:spcPct val="100000"/>
              </a:lnSpc>
              <a:spcAft>
                <a:spcPts val="0"/>
              </a:spcAft>
              <a:defRPr lang="en-US" sz="2844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>
              <a:spcAft>
                <a:spcPts val="3792"/>
              </a:spcAft>
              <a:defRPr sz="4741" b="0" baseline="0"/>
            </a:lvl2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2194025"/>
      </p:ext>
    </p:extLst>
  </p:cSld>
  <p:clrMapOvr>
    <a:masterClrMapping/>
  </p:clrMapOvr>
  <p:transition>
    <p:blinds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: picture, gradient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3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0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dpic_guideLines" hidden="1"/>
          <p:cNvGrpSpPr>
            <a:grpSpLocks/>
          </p:cNvGrpSpPr>
          <p:nvPr/>
        </p:nvGrpSpPr>
        <p:grpSpPr bwMode="auto">
          <a:xfrm>
            <a:off x="-26341" y="0"/>
            <a:ext cx="21677902" cy="16256000"/>
            <a:chOff x="-1587" y="0"/>
            <a:chExt cx="9145587" cy="6858000"/>
          </a:xfrm>
        </p:grpSpPr>
        <p:cxnSp>
          <p:nvCxnSpPr>
            <p:cNvPr id="17" name="Straight Connector 56" hidden="1"/>
            <p:cNvCxnSpPr>
              <a:cxnSpLocks noChangeShapeType="1"/>
            </p:cNvCxnSpPr>
            <p:nvPr/>
          </p:nvCxnSpPr>
          <p:spPr bwMode="gray">
            <a:xfrm>
              <a:off x="17860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Connector 53" hidden="1"/>
            <p:cNvCxnSpPr>
              <a:cxnSpLocks noChangeShapeType="1"/>
            </p:cNvCxnSpPr>
            <p:nvPr/>
          </p:nvCxnSpPr>
          <p:spPr bwMode="gray">
            <a:xfrm>
              <a:off x="89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43" hidden="1"/>
            <p:cNvCxnSpPr>
              <a:cxnSpLocks noChangeShapeType="1"/>
            </p:cNvCxnSpPr>
            <p:nvPr/>
          </p:nvCxnSpPr>
          <p:spPr bwMode="gray">
            <a:xfrm>
              <a:off x="4680214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44" hidden="1"/>
            <p:cNvCxnSpPr>
              <a:cxnSpLocks noChangeShapeType="1"/>
            </p:cNvCxnSpPr>
            <p:nvPr/>
          </p:nvCxnSpPr>
          <p:spPr bwMode="gray">
            <a:xfrm>
              <a:off x="44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45" hidden="1"/>
            <p:cNvCxnSpPr>
              <a:cxnSpLocks noChangeShapeType="1"/>
            </p:cNvCxnSpPr>
            <p:nvPr/>
          </p:nvCxnSpPr>
          <p:spPr bwMode="gray">
            <a:xfrm flipH="1">
              <a:off x="-1587" y="6673057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46" hidden="1"/>
            <p:cNvCxnSpPr>
              <a:cxnSpLocks noChangeShapeType="1"/>
            </p:cNvCxnSpPr>
            <p:nvPr/>
          </p:nvCxnSpPr>
          <p:spPr bwMode="gray">
            <a:xfrm flipH="1">
              <a:off x="-1587" y="6447632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47" hidden="1"/>
            <p:cNvCxnSpPr>
              <a:cxnSpLocks noChangeShapeType="1"/>
            </p:cNvCxnSpPr>
            <p:nvPr/>
          </p:nvCxnSpPr>
          <p:spPr bwMode="gray">
            <a:xfrm flipH="1">
              <a:off x="-1587" y="6004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48" hidden="1"/>
            <p:cNvCxnSpPr>
              <a:cxnSpLocks noChangeShapeType="1"/>
            </p:cNvCxnSpPr>
            <p:nvPr/>
          </p:nvCxnSpPr>
          <p:spPr bwMode="gray">
            <a:xfrm flipH="1">
              <a:off x="0" y="124335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50" hidden="1"/>
            <p:cNvCxnSpPr>
              <a:cxnSpLocks noChangeShapeType="1"/>
            </p:cNvCxnSpPr>
            <p:nvPr/>
          </p:nvCxnSpPr>
          <p:spPr bwMode="gray">
            <a:xfrm flipH="1">
              <a:off x="-1587" y="8496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-1587" y="55642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Straight Connector 52" hidden="1"/>
            <p:cNvCxnSpPr>
              <a:cxnSpLocks noChangeShapeType="1"/>
            </p:cNvCxnSpPr>
            <p:nvPr/>
          </p:nvCxnSpPr>
          <p:spPr bwMode="gray">
            <a:xfrm flipH="1">
              <a:off x="-1587" y="5626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Straight Connector 38" hidden="1"/>
            <p:cNvCxnSpPr>
              <a:cxnSpLocks noChangeShapeType="1"/>
            </p:cNvCxnSpPr>
            <p:nvPr/>
          </p:nvCxnSpPr>
          <p:spPr bwMode="gray">
            <a:xfrm>
              <a:off x="2088000" y="6107185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Straight Connector 57" hidden="1"/>
            <p:cNvCxnSpPr>
              <a:cxnSpLocks noChangeShapeType="1"/>
            </p:cNvCxnSpPr>
            <p:nvPr/>
          </p:nvCxnSpPr>
          <p:spPr bwMode="gray">
            <a:xfrm>
              <a:off x="8379525" y="6108143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Straight Connector 22" hidden="1"/>
            <p:cNvCxnSpPr>
              <a:cxnSpLocks noChangeShapeType="1"/>
            </p:cNvCxnSpPr>
            <p:nvPr/>
          </p:nvCxnSpPr>
          <p:spPr bwMode="gray">
            <a:xfrm flipH="1">
              <a:off x="468000" y="1021575"/>
              <a:ext cx="8208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0" y="370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4680000" y="846000"/>
              <a:ext cx="446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Straight Connector 55" hidden="1"/>
            <p:cNvCxnSpPr>
              <a:cxnSpLocks noChangeShapeType="1"/>
            </p:cNvCxnSpPr>
            <p:nvPr/>
          </p:nvCxnSpPr>
          <p:spPr bwMode="gray">
            <a:xfrm>
              <a:off x="423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Straight Connector 54" hidden="1"/>
            <p:cNvCxnSpPr>
              <a:cxnSpLocks noChangeShapeType="1"/>
            </p:cNvCxnSpPr>
            <p:nvPr/>
          </p:nvCxnSpPr>
          <p:spPr bwMode="gray">
            <a:xfrm>
              <a:off x="8739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36" name="Object 27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1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Picture Placeholder 33"/>
          <p:cNvSpPr>
            <a:spLocks noGrp="1"/>
          </p:cNvSpPr>
          <p:nvPr>
            <p:ph type="pic" sz="quarter" idx="12"/>
          </p:nvPr>
        </p:nvSpPr>
        <p:spPr bwMode="white">
          <a:xfrm>
            <a:off x="0" y="0"/>
            <a:ext cx="21674138" cy="16256000"/>
          </a:xfrm>
          <a:prstGeom prst="rect">
            <a:avLst/>
          </a:prstGeom>
          <a:solidFill>
            <a:schemeClr val="tx2"/>
          </a:solidFill>
        </p:spPr>
        <p:txBody>
          <a:bodyPr tIns="540000" rtlCol="0" anchor="ctr">
            <a:noAutofit/>
          </a:bodyPr>
          <a:lstStyle>
            <a:lvl1pPr algn="ctr">
              <a:defRPr/>
            </a:lvl1pPr>
          </a:lstStyle>
          <a:p>
            <a:pPr lvl="0"/>
            <a:r>
              <a:rPr lang="en-US" altLang="zh-CN" noProof="0" smtClean="0"/>
              <a:t>Click icon to add picture</a:t>
            </a:r>
            <a:endParaRPr lang="en-US" noProof="0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/>
          </p:nvPr>
        </p:nvSpPr>
        <p:spPr bwMode="hidden">
          <a:xfrm rot="10800000">
            <a:off x="426659" y="428978"/>
            <a:ext cx="20820825" cy="341677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accent3"/>
              </a:gs>
              <a:gs pos="36000">
                <a:schemeClr val="accent3">
                  <a:alpha val="77000"/>
                </a:schemeClr>
              </a:gs>
              <a:gs pos="52000">
                <a:schemeClr val="accent3">
                  <a:alpha val="90000"/>
                </a:schemeClr>
              </a:gs>
              <a:gs pos="74000">
                <a:schemeClr val="accent3"/>
              </a:gs>
            </a:gsLst>
            <a:lin ang="5400000" scaled="0"/>
          </a:gradFill>
        </p:spPr>
        <p:txBody>
          <a:bodyPr anchor="b"/>
          <a:lstStyle>
            <a:lvl1pPr>
              <a:defRPr sz="237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37" name="Title 36"/>
          <p:cNvSpPr>
            <a:spLocks noGrp="1"/>
          </p:cNvSpPr>
          <p:nvPr>
            <p:ph type="title"/>
          </p:nvPr>
        </p:nvSpPr>
        <p:spPr bwMode="gray">
          <a:xfrm>
            <a:off x="981310" y="1851734"/>
            <a:ext cx="19711519" cy="3669333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9955" cap="all" baseline="0">
                <a:solidFill>
                  <a:srgbClr val="D40511"/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4"/>
          </p:nvPr>
        </p:nvSpPr>
        <p:spPr bwMode="gray">
          <a:xfrm>
            <a:off x="981309" y="1058134"/>
            <a:ext cx="13004483" cy="561749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2844" b="1">
                <a:solidFill>
                  <a:sysClr val="windowText" lastClr="000000"/>
                </a:solidFill>
              </a:defRPr>
            </a:lvl1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1" name="Text Placeholder 44"/>
          <p:cNvSpPr>
            <a:spLocks noGrp="1"/>
          </p:cNvSpPr>
          <p:nvPr>
            <p:ph type="body" sz="quarter" idx="20"/>
          </p:nvPr>
        </p:nvSpPr>
        <p:spPr bwMode="gray">
          <a:xfrm>
            <a:off x="981309" y="14822400"/>
            <a:ext cx="5129609" cy="411840"/>
          </a:xfrm>
          <a:prstGeom prst="rect">
            <a:avLst/>
          </a:prstGeom>
          <a:noFill/>
          <a:ln>
            <a:noFill/>
          </a:ln>
        </p:spPr>
        <p:txBody>
          <a:bodyPr wrap="none" tIns="82800" rtlCol="0">
            <a:spAutoFit/>
          </a:bodyPr>
          <a:lstStyle>
            <a:lvl1pPr marL="0" algn="l" defTabSz="2167402" rtl="0" eaLnBrk="1" latinLnBrk="0" hangingPunct="1">
              <a:lnSpc>
                <a:spcPct val="100000"/>
              </a:lnSpc>
              <a:spcAft>
                <a:spcPts val="0"/>
              </a:spcAft>
              <a:defRPr lang="en-US" sz="2133" b="1" kern="0" cap="all" baseline="0" dirty="0" smtClean="0">
                <a:solidFill>
                  <a:schemeClr val="accent1"/>
                </a:solidFill>
                <a:latin typeface="+mn-lt"/>
                <a:ea typeface="+mn-ea"/>
                <a:cs typeface="Arial"/>
              </a:defRPr>
            </a:lvl1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2" name="Text Placeholder 27"/>
          <p:cNvSpPr>
            <a:spLocks noGrp="1" noChangeAspect="1"/>
          </p:cNvSpPr>
          <p:nvPr>
            <p:ph type="body" sz="quarter" idx="23"/>
          </p:nvPr>
        </p:nvSpPr>
        <p:spPr bwMode="gray">
          <a:xfrm>
            <a:off x="16297529" y="1103691"/>
            <a:ext cx="4266563" cy="61515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none" anchor="b"/>
          <a:lstStyle>
            <a:lvl1pPr>
              <a:defRPr sz="237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5" name="Textplatzhalter 20"/>
          <p:cNvSpPr>
            <a:spLocks noGrp="1"/>
          </p:cNvSpPr>
          <p:nvPr>
            <p:ph type="body" sz="quarter" idx="18"/>
          </p:nvPr>
        </p:nvSpPr>
        <p:spPr>
          <a:xfrm>
            <a:off x="981310" y="5521068"/>
            <a:ext cx="19711519" cy="824073"/>
          </a:xfr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tIns="46800" bIns="46800" rtlCol="0">
            <a:sp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4741"/>
            </a:lvl1pPr>
            <a:lvl2pPr marL="0" algn="l" defTabSz="2359309" rtl="0" eaLnBrk="0" fontAlgn="base" latinLnBrk="0" hangingPunct="0">
              <a:spcAft>
                <a:spcPts val="3792"/>
              </a:spcAft>
              <a:defRPr lang="en-US" sz="4741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6" name="Textplatzhalter 20"/>
          <p:cNvSpPr>
            <a:spLocks noGrp="1"/>
          </p:cNvSpPr>
          <p:nvPr>
            <p:ph type="body" sz="quarter" idx="24"/>
          </p:nvPr>
        </p:nvSpPr>
        <p:spPr>
          <a:xfrm>
            <a:off x="981310" y="6476800"/>
            <a:ext cx="19711519" cy="583090"/>
          </a:xfr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tIns="144000" rtlCol="0">
            <a:spAutoFit/>
          </a:bodyPr>
          <a:lstStyle>
            <a:lvl1pPr marL="0" algn="l" defTabSz="2167402" rtl="0" eaLnBrk="1" latinLnBrk="0" hangingPunct="1">
              <a:lnSpc>
                <a:spcPct val="100000"/>
              </a:lnSpc>
              <a:spcAft>
                <a:spcPts val="0"/>
              </a:spcAft>
              <a:defRPr lang="en-US" sz="2844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>
              <a:spcAft>
                <a:spcPts val="3792"/>
              </a:spcAft>
              <a:defRPr sz="4741" b="0" baseline="0"/>
            </a:lvl2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5414880"/>
      </p:ext>
    </p:extLst>
  </p:cSld>
  <p:clrMapOvr>
    <a:masterClrMapping/>
  </p:clrMapOvr>
  <p:transition>
    <p:blinds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: full pag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2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7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3" descr="C:\MyData\Docs\01_Presentations in Progress\27183_Template2010\20140402_Formatted_Templates\DHL_rgb_BG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96997" y="14686846"/>
            <a:ext cx="4267096" cy="61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itle 36"/>
          <p:cNvSpPr>
            <a:spLocks noGrp="1"/>
          </p:cNvSpPr>
          <p:nvPr>
            <p:ph type="title"/>
          </p:nvPr>
        </p:nvSpPr>
        <p:spPr bwMode="gray">
          <a:xfrm>
            <a:off x="981310" y="2739200"/>
            <a:ext cx="19711519" cy="3669333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9955" cap="all" baseline="0">
                <a:solidFill>
                  <a:srgbClr val="D40511"/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4"/>
          </p:nvPr>
        </p:nvSpPr>
        <p:spPr bwMode="gray">
          <a:xfrm>
            <a:off x="981310" y="14873601"/>
            <a:ext cx="14335650" cy="444030"/>
          </a:xfrm>
          <a:prstGeom prst="rect">
            <a:avLst/>
          </a:prstGeom>
        </p:spPr>
        <p:txBody>
          <a:bodyPr/>
          <a:lstStyle>
            <a:lvl1pPr>
              <a:defRPr sz="2844" b="1"/>
            </a:lvl1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7" name="Text Placeholder 44"/>
          <p:cNvSpPr>
            <a:spLocks noGrp="1"/>
          </p:cNvSpPr>
          <p:nvPr>
            <p:ph type="body" sz="quarter" idx="19"/>
          </p:nvPr>
        </p:nvSpPr>
        <p:spPr bwMode="gray">
          <a:xfrm>
            <a:off x="981309" y="0"/>
            <a:ext cx="5129609" cy="411840"/>
          </a:xfrm>
          <a:prstGeom prst="rect">
            <a:avLst/>
          </a:prstGeom>
          <a:noFill/>
          <a:ln>
            <a:noFill/>
          </a:ln>
        </p:spPr>
        <p:txBody>
          <a:bodyPr wrap="none" tIns="82800" rtlCol="0">
            <a:spAutoFit/>
          </a:bodyPr>
          <a:lstStyle>
            <a:lvl1pPr marL="0" algn="l" defTabSz="2167402" rtl="0" eaLnBrk="1" latinLnBrk="0" hangingPunct="1">
              <a:lnSpc>
                <a:spcPct val="100000"/>
              </a:lnSpc>
              <a:spcAft>
                <a:spcPts val="0"/>
              </a:spcAft>
              <a:defRPr lang="en-US" sz="2133" b="1" kern="0" cap="all" baseline="0" dirty="0" smtClean="0">
                <a:solidFill>
                  <a:schemeClr val="accent1"/>
                </a:solidFill>
                <a:latin typeface="+mn-lt"/>
                <a:ea typeface="+mn-ea"/>
                <a:cs typeface="Arial"/>
              </a:defRPr>
            </a:lvl1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8" name="Textplatzhalter 20"/>
          <p:cNvSpPr>
            <a:spLocks noGrp="1"/>
          </p:cNvSpPr>
          <p:nvPr>
            <p:ph type="body" sz="quarter" idx="18"/>
          </p:nvPr>
        </p:nvSpPr>
        <p:spPr>
          <a:xfrm>
            <a:off x="981310" y="6408534"/>
            <a:ext cx="19711519" cy="824073"/>
          </a:xfr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tIns="46800" bIns="46800" rtlCol="0">
            <a:sp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4741"/>
            </a:lvl1pPr>
            <a:lvl2pPr marL="0" algn="l" defTabSz="2359309" rtl="0" eaLnBrk="0" fontAlgn="base" latinLnBrk="0" hangingPunct="0">
              <a:spcAft>
                <a:spcPts val="3792"/>
              </a:spcAft>
              <a:defRPr lang="en-US" sz="4741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" name="Textplatzhalter 20"/>
          <p:cNvSpPr>
            <a:spLocks noGrp="1"/>
          </p:cNvSpPr>
          <p:nvPr>
            <p:ph type="body" sz="quarter" idx="22"/>
          </p:nvPr>
        </p:nvSpPr>
        <p:spPr>
          <a:xfrm>
            <a:off x="981310" y="7364267"/>
            <a:ext cx="19711519" cy="583090"/>
          </a:xfr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tIns="144000" rtlCol="0">
            <a:spAutoFit/>
          </a:bodyPr>
          <a:lstStyle>
            <a:lvl1pPr marL="0" algn="l" defTabSz="2167402" rtl="0" eaLnBrk="1" latinLnBrk="0" hangingPunct="1">
              <a:lnSpc>
                <a:spcPct val="100000"/>
              </a:lnSpc>
              <a:spcAft>
                <a:spcPts val="0"/>
              </a:spcAft>
              <a:defRPr lang="en-US" sz="2844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>
              <a:spcAft>
                <a:spcPts val="3792"/>
              </a:spcAft>
              <a:defRPr sz="4741" b="0" baseline="0"/>
            </a:lvl2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8184443"/>
      </p:ext>
    </p:extLst>
  </p:cSld>
  <p:clrMapOvr>
    <a:masterClrMapping/>
  </p:clrMapOvr>
  <p:transition>
    <p:blinds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: picture, gradien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3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8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dpic_guideLines" hidden="1"/>
          <p:cNvGrpSpPr>
            <a:grpSpLocks/>
          </p:cNvGrpSpPr>
          <p:nvPr/>
        </p:nvGrpSpPr>
        <p:grpSpPr bwMode="auto">
          <a:xfrm>
            <a:off x="-26341" y="0"/>
            <a:ext cx="21677902" cy="16256000"/>
            <a:chOff x="-1587" y="0"/>
            <a:chExt cx="9145587" cy="6858000"/>
          </a:xfrm>
        </p:grpSpPr>
        <p:cxnSp>
          <p:nvCxnSpPr>
            <p:cNvPr id="10" name="Straight Connector 56" hidden="1"/>
            <p:cNvCxnSpPr>
              <a:cxnSpLocks noChangeShapeType="1"/>
            </p:cNvCxnSpPr>
            <p:nvPr/>
          </p:nvCxnSpPr>
          <p:spPr bwMode="gray">
            <a:xfrm>
              <a:off x="17860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Straight Connector 53" hidden="1"/>
            <p:cNvCxnSpPr>
              <a:cxnSpLocks noChangeShapeType="1"/>
            </p:cNvCxnSpPr>
            <p:nvPr/>
          </p:nvCxnSpPr>
          <p:spPr bwMode="gray">
            <a:xfrm>
              <a:off x="89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Connector 43" hidden="1"/>
            <p:cNvCxnSpPr>
              <a:cxnSpLocks noChangeShapeType="1"/>
            </p:cNvCxnSpPr>
            <p:nvPr/>
          </p:nvCxnSpPr>
          <p:spPr bwMode="gray">
            <a:xfrm>
              <a:off x="4680214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Connector 44" hidden="1"/>
            <p:cNvCxnSpPr>
              <a:cxnSpLocks noChangeShapeType="1"/>
            </p:cNvCxnSpPr>
            <p:nvPr/>
          </p:nvCxnSpPr>
          <p:spPr bwMode="gray">
            <a:xfrm>
              <a:off x="44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Connector 45" hidden="1"/>
            <p:cNvCxnSpPr>
              <a:cxnSpLocks noChangeShapeType="1"/>
            </p:cNvCxnSpPr>
            <p:nvPr/>
          </p:nvCxnSpPr>
          <p:spPr bwMode="gray">
            <a:xfrm flipH="1">
              <a:off x="-1587" y="6673057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Connector 46" hidden="1"/>
            <p:cNvCxnSpPr>
              <a:cxnSpLocks noChangeShapeType="1"/>
            </p:cNvCxnSpPr>
            <p:nvPr/>
          </p:nvCxnSpPr>
          <p:spPr bwMode="gray">
            <a:xfrm flipH="1">
              <a:off x="-1587" y="6447632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Connector 47" hidden="1"/>
            <p:cNvCxnSpPr>
              <a:cxnSpLocks noChangeShapeType="1"/>
            </p:cNvCxnSpPr>
            <p:nvPr/>
          </p:nvCxnSpPr>
          <p:spPr bwMode="gray">
            <a:xfrm flipH="1">
              <a:off x="-1587" y="6004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48" hidden="1"/>
            <p:cNvCxnSpPr>
              <a:cxnSpLocks noChangeShapeType="1"/>
            </p:cNvCxnSpPr>
            <p:nvPr/>
          </p:nvCxnSpPr>
          <p:spPr bwMode="gray">
            <a:xfrm flipH="1">
              <a:off x="0" y="124335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50" hidden="1"/>
            <p:cNvCxnSpPr>
              <a:cxnSpLocks noChangeShapeType="1"/>
            </p:cNvCxnSpPr>
            <p:nvPr/>
          </p:nvCxnSpPr>
          <p:spPr bwMode="gray">
            <a:xfrm flipH="1">
              <a:off x="-1587" y="8496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-1587" y="55642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52" hidden="1"/>
            <p:cNvCxnSpPr>
              <a:cxnSpLocks noChangeShapeType="1"/>
            </p:cNvCxnSpPr>
            <p:nvPr/>
          </p:nvCxnSpPr>
          <p:spPr bwMode="gray">
            <a:xfrm flipH="1">
              <a:off x="-1587" y="5626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38" hidden="1"/>
            <p:cNvCxnSpPr>
              <a:cxnSpLocks noChangeShapeType="1"/>
            </p:cNvCxnSpPr>
            <p:nvPr/>
          </p:nvCxnSpPr>
          <p:spPr bwMode="gray">
            <a:xfrm>
              <a:off x="2088000" y="6107185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57" hidden="1"/>
            <p:cNvCxnSpPr>
              <a:cxnSpLocks noChangeShapeType="1"/>
            </p:cNvCxnSpPr>
            <p:nvPr/>
          </p:nvCxnSpPr>
          <p:spPr bwMode="gray">
            <a:xfrm>
              <a:off x="8379525" y="6108143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22" hidden="1"/>
            <p:cNvCxnSpPr>
              <a:cxnSpLocks noChangeShapeType="1"/>
            </p:cNvCxnSpPr>
            <p:nvPr/>
          </p:nvCxnSpPr>
          <p:spPr bwMode="gray">
            <a:xfrm flipH="1">
              <a:off x="468000" y="1021575"/>
              <a:ext cx="8208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0" y="370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4680000" y="846000"/>
              <a:ext cx="446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Straight Connector 55" hidden="1"/>
            <p:cNvCxnSpPr>
              <a:cxnSpLocks noChangeShapeType="1"/>
            </p:cNvCxnSpPr>
            <p:nvPr/>
          </p:nvCxnSpPr>
          <p:spPr bwMode="gray">
            <a:xfrm>
              <a:off x="423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Straight Connector 54" hidden="1"/>
            <p:cNvCxnSpPr>
              <a:cxnSpLocks noChangeShapeType="1"/>
            </p:cNvCxnSpPr>
            <p:nvPr/>
          </p:nvCxnSpPr>
          <p:spPr bwMode="gray">
            <a:xfrm>
              <a:off x="8739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30" name="Object 27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9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icture Placeholder 33"/>
          <p:cNvSpPr>
            <a:spLocks noGrp="1"/>
          </p:cNvSpPr>
          <p:nvPr>
            <p:ph type="pic" sz="quarter" idx="12"/>
          </p:nvPr>
        </p:nvSpPr>
        <p:spPr bwMode="white">
          <a:xfrm>
            <a:off x="0" y="0"/>
            <a:ext cx="21674138" cy="16256000"/>
          </a:xfrm>
          <a:prstGeom prst="rect">
            <a:avLst/>
          </a:prstGeom>
          <a:solidFill>
            <a:schemeClr val="tx2"/>
          </a:solidFill>
        </p:spPr>
        <p:txBody>
          <a:bodyPr tIns="540000" rtlCol="0" anchor="ctr">
            <a:noAutofit/>
          </a:bodyPr>
          <a:lstStyle>
            <a:lvl1pPr algn="ctr">
              <a:defRPr/>
            </a:lvl1pPr>
          </a:lstStyle>
          <a:p>
            <a:pPr lvl="0"/>
            <a:r>
              <a:rPr lang="en-US" altLang="zh-CN" noProof="0" smtClean="0"/>
              <a:t>Click icon to add picture</a:t>
            </a:r>
            <a:endParaRPr lang="en-US" noProof="0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/>
          </p:nvPr>
        </p:nvSpPr>
        <p:spPr bwMode="hidden">
          <a:xfrm>
            <a:off x="426657" y="14105600"/>
            <a:ext cx="20820825" cy="1706667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accent3"/>
              </a:gs>
              <a:gs pos="36000">
                <a:schemeClr val="accent3">
                  <a:alpha val="77000"/>
                </a:schemeClr>
              </a:gs>
              <a:gs pos="52000">
                <a:schemeClr val="accent3">
                  <a:alpha val="90000"/>
                </a:schemeClr>
              </a:gs>
              <a:gs pos="74000">
                <a:schemeClr val="accent3"/>
              </a:gs>
            </a:gsLst>
            <a:lin ang="5400000" scaled="0"/>
          </a:gradFill>
        </p:spPr>
        <p:txBody>
          <a:bodyPr anchor="b"/>
          <a:lstStyle>
            <a:lvl1pPr>
              <a:defRPr sz="237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37" name="Title 36"/>
          <p:cNvSpPr>
            <a:spLocks noGrp="1"/>
          </p:cNvSpPr>
          <p:nvPr>
            <p:ph type="title"/>
          </p:nvPr>
        </p:nvSpPr>
        <p:spPr bwMode="gray">
          <a:xfrm>
            <a:off x="981310" y="2346667"/>
            <a:ext cx="14822038" cy="4795733"/>
          </a:xfrm>
          <a:prstGeom prst="rect">
            <a:avLst/>
          </a:prstGeom>
        </p:spPr>
        <p:txBody>
          <a:bodyPr anchor="t"/>
          <a:lstStyle>
            <a:lvl1pPr>
              <a:lnSpc>
                <a:spcPct val="90000"/>
              </a:lnSpc>
              <a:defRPr sz="9955" cap="all" baseline="0">
                <a:solidFill>
                  <a:srgbClr val="D40511"/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2" name="Text Placeholder 44"/>
          <p:cNvSpPr>
            <a:spLocks noGrp="1"/>
          </p:cNvSpPr>
          <p:nvPr>
            <p:ph type="body" sz="quarter" idx="19"/>
          </p:nvPr>
        </p:nvSpPr>
        <p:spPr bwMode="gray">
          <a:xfrm>
            <a:off x="981309" y="0"/>
            <a:ext cx="5129609" cy="411840"/>
          </a:xfrm>
          <a:prstGeom prst="rect">
            <a:avLst/>
          </a:prstGeom>
          <a:noFill/>
          <a:ln>
            <a:noFill/>
          </a:ln>
        </p:spPr>
        <p:txBody>
          <a:bodyPr wrap="none" tIns="82800" rtlCol="0">
            <a:spAutoFit/>
          </a:bodyPr>
          <a:lstStyle>
            <a:lvl1pPr marL="0" algn="l" defTabSz="2167402" rtl="0" eaLnBrk="1" latinLnBrk="0" hangingPunct="1">
              <a:lnSpc>
                <a:spcPct val="100000"/>
              </a:lnSpc>
              <a:spcAft>
                <a:spcPts val="0"/>
              </a:spcAft>
              <a:defRPr lang="en-US" sz="2133" b="1" kern="0" cap="all" baseline="0" dirty="0" smtClean="0">
                <a:solidFill>
                  <a:schemeClr val="accent1"/>
                </a:solidFill>
                <a:latin typeface="+mn-lt"/>
                <a:ea typeface="+mn-ea"/>
                <a:cs typeface="Arial"/>
              </a:defRPr>
            </a:lvl1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1" name="Text Placeholder 27"/>
          <p:cNvSpPr>
            <a:spLocks noGrp="1" noChangeAspect="1"/>
          </p:cNvSpPr>
          <p:nvPr>
            <p:ph type="body" sz="quarter" idx="22"/>
          </p:nvPr>
        </p:nvSpPr>
        <p:spPr bwMode="gray">
          <a:xfrm>
            <a:off x="981309" y="14882134"/>
            <a:ext cx="2986594" cy="43060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none" anchor="b"/>
          <a:lstStyle>
            <a:lvl1pPr>
              <a:defRPr sz="237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32" name="Footer Placeholder 2"/>
          <p:cNvSpPr>
            <a:spLocks noGrp="1"/>
          </p:cNvSpPr>
          <p:nvPr>
            <p:ph type="ftr" sz="quarter" idx="23"/>
          </p:nvPr>
        </p:nvSpPr>
        <p:spPr bwMode="gray">
          <a:xfrm>
            <a:off x="5079877" y="14754579"/>
            <a:ext cx="14761745" cy="598310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sz="237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3" name="Foliennummernplatzhalter 23"/>
          <p:cNvSpPr>
            <a:spLocks noGrp="1"/>
          </p:cNvSpPr>
          <p:nvPr>
            <p:ph type="sldNum" sz="quarter" idx="24"/>
          </p:nvPr>
        </p:nvSpPr>
        <p:spPr bwMode="gray"/>
        <p:txBody>
          <a:bodyPr/>
          <a:lstStyle>
            <a:lvl1pPr>
              <a:defRPr/>
            </a:lvl1pPr>
          </a:lstStyle>
          <a:p>
            <a:fld id="{61BF9167-A0EF-445B-B245-A5AB72C97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439269"/>
      </p:ext>
    </p:extLst>
  </p:cSld>
  <p:clrMapOvr>
    <a:masterClrMapping/>
  </p:clrMapOvr>
  <p:transition>
    <p:blinds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: picture, gradient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3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2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dpic_guideLines" hidden="1"/>
          <p:cNvGrpSpPr>
            <a:grpSpLocks/>
          </p:cNvGrpSpPr>
          <p:nvPr/>
        </p:nvGrpSpPr>
        <p:grpSpPr bwMode="auto">
          <a:xfrm>
            <a:off x="-26341" y="0"/>
            <a:ext cx="21677902" cy="16256000"/>
            <a:chOff x="-1587" y="0"/>
            <a:chExt cx="9145587" cy="6858000"/>
          </a:xfrm>
        </p:grpSpPr>
        <p:cxnSp>
          <p:nvCxnSpPr>
            <p:cNvPr id="12" name="Straight Connector 56" hidden="1"/>
            <p:cNvCxnSpPr>
              <a:cxnSpLocks noChangeShapeType="1"/>
            </p:cNvCxnSpPr>
            <p:nvPr/>
          </p:nvCxnSpPr>
          <p:spPr bwMode="gray">
            <a:xfrm>
              <a:off x="17860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Connector 53" hidden="1"/>
            <p:cNvCxnSpPr>
              <a:cxnSpLocks noChangeShapeType="1"/>
            </p:cNvCxnSpPr>
            <p:nvPr/>
          </p:nvCxnSpPr>
          <p:spPr bwMode="gray">
            <a:xfrm>
              <a:off x="89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Connector 43" hidden="1"/>
            <p:cNvCxnSpPr>
              <a:cxnSpLocks noChangeShapeType="1"/>
            </p:cNvCxnSpPr>
            <p:nvPr/>
          </p:nvCxnSpPr>
          <p:spPr bwMode="gray">
            <a:xfrm>
              <a:off x="4680214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Connector 44" hidden="1"/>
            <p:cNvCxnSpPr>
              <a:cxnSpLocks noChangeShapeType="1"/>
            </p:cNvCxnSpPr>
            <p:nvPr/>
          </p:nvCxnSpPr>
          <p:spPr bwMode="gray">
            <a:xfrm>
              <a:off x="44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Connector 45" hidden="1"/>
            <p:cNvCxnSpPr>
              <a:cxnSpLocks noChangeShapeType="1"/>
            </p:cNvCxnSpPr>
            <p:nvPr/>
          </p:nvCxnSpPr>
          <p:spPr bwMode="gray">
            <a:xfrm flipH="1">
              <a:off x="-1587" y="6673057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Connector 46" hidden="1"/>
            <p:cNvCxnSpPr>
              <a:cxnSpLocks noChangeShapeType="1"/>
            </p:cNvCxnSpPr>
            <p:nvPr/>
          </p:nvCxnSpPr>
          <p:spPr bwMode="gray">
            <a:xfrm flipH="1">
              <a:off x="-1587" y="6447632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47" hidden="1"/>
            <p:cNvCxnSpPr>
              <a:cxnSpLocks noChangeShapeType="1"/>
            </p:cNvCxnSpPr>
            <p:nvPr/>
          </p:nvCxnSpPr>
          <p:spPr bwMode="gray">
            <a:xfrm flipH="1">
              <a:off x="-1587" y="6004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48" hidden="1"/>
            <p:cNvCxnSpPr>
              <a:cxnSpLocks noChangeShapeType="1"/>
            </p:cNvCxnSpPr>
            <p:nvPr/>
          </p:nvCxnSpPr>
          <p:spPr bwMode="gray">
            <a:xfrm flipH="1">
              <a:off x="0" y="124335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50" hidden="1"/>
            <p:cNvCxnSpPr>
              <a:cxnSpLocks noChangeShapeType="1"/>
            </p:cNvCxnSpPr>
            <p:nvPr/>
          </p:nvCxnSpPr>
          <p:spPr bwMode="gray">
            <a:xfrm flipH="1">
              <a:off x="-1587" y="8496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-1587" y="55642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52" hidden="1"/>
            <p:cNvCxnSpPr>
              <a:cxnSpLocks noChangeShapeType="1"/>
            </p:cNvCxnSpPr>
            <p:nvPr/>
          </p:nvCxnSpPr>
          <p:spPr bwMode="gray">
            <a:xfrm flipH="1">
              <a:off x="-1587" y="5626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38" hidden="1"/>
            <p:cNvCxnSpPr>
              <a:cxnSpLocks noChangeShapeType="1"/>
            </p:cNvCxnSpPr>
            <p:nvPr/>
          </p:nvCxnSpPr>
          <p:spPr bwMode="gray">
            <a:xfrm>
              <a:off x="2088000" y="6107185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57" hidden="1"/>
            <p:cNvCxnSpPr>
              <a:cxnSpLocks noChangeShapeType="1"/>
            </p:cNvCxnSpPr>
            <p:nvPr/>
          </p:nvCxnSpPr>
          <p:spPr bwMode="gray">
            <a:xfrm>
              <a:off x="8379525" y="6108143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22" hidden="1"/>
            <p:cNvCxnSpPr>
              <a:cxnSpLocks noChangeShapeType="1"/>
            </p:cNvCxnSpPr>
            <p:nvPr/>
          </p:nvCxnSpPr>
          <p:spPr bwMode="gray">
            <a:xfrm flipH="1">
              <a:off x="468000" y="1021575"/>
              <a:ext cx="8208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0" y="370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4680000" y="846000"/>
              <a:ext cx="446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Straight Connector 55" hidden="1"/>
            <p:cNvCxnSpPr>
              <a:cxnSpLocks noChangeShapeType="1"/>
            </p:cNvCxnSpPr>
            <p:nvPr/>
          </p:nvCxnSpPr>
          <p:spPr bwMode="gray">
            <a:xfrm>
              <a:off x="423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Straight Connector 54" hidden="1"/>
            <p:cNvCxnSpPr>
              <a:cxnSpLocks noChangeShapeType="1"/>
            </p:cNvCxnSpPr>
            <p:nvPr/>
          </p:nvCxnSpPr>
          <p:spPr bwMode="gray">
            <a:xfrm>
              <a:off x="8739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32" name="Object 27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3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icture Placeholder 33"/>
          <p:cNvSpPr>
            <a:spLocks noGrp="1"/>
          </p:cNvSpPr>
          <p:nvPr>
            <p:ph type="pic" sz="quarter" idx="12"/>
          </p:nvPr>
        </p:nvSpPr>
        <p:spPr bwMode="white">
          <a:xfrm>
            <a:off x="0" y="0"/>
            <a:ext cx="21674138" cy="16256000"/>
          </a:xfrm>
          <a:prstGeom prst="rect">
            <a:avLst/>
          </a:prstGeom>
          <a:solidFill>
            <a:schemeClr val="tx2"/>
          </a:solidFill>
        </p:spPr>
        <p:txBody>
          <a:bodyPr tIns="540000" rtlCol="0" anchor="ctr">
            <a:noAutofit/>
          </a:bodyPr>
          <a:lstStyle>
            <a:lvl1pPr algn="ctr">
              <a:defRPr/>
            </a:lvl1pPr>
          </a:lstStyle>
          <a:p>
            <a:pPr lvl="0"/>
            <a:r>
              <a:rPr lang="en-US" altLang="zh-CN" noProof="0" smtClean="0"/>
              <a:t>Click icon to add picture</a:t>
            </a:r>
            <a:endParaRPr lang="en-US" noProof="0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/>
          </p:nvPr>
        </p:nvSpPr>
        <p:spPr bwMode="hidden">
          <a:xfrm rot="10800000">
            <a:off x="426659" y="426667"/>
            <a:ext cx="20820825" cy="1706667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accent3"/>
              </a:gs>
              <a:gs pos="36000">
                <a:schemeClr val="accent3">
                  <a:alpha val="77000"/>
                </a:schemeClr>
              </a:gs>
              <a:gs pos="52000">
                <a:schemeClr val="accent3">
                  <a:alpha val="90000"/>
                </a:schemeClr>
              </a:gs>
              <a:gs pos="74000">
                <a:schemeClr val="accent3"/>
              </a:gs>
            </a:gsLst>
            <a:lin ang="5400000" scaled="0"/>
          </a:gradFill>
        </p:spPr>
        <p:txBody>
          <a:bodyPr anchor="b"/>
          <a:lstStyle>
            <a:lvl1pPr>
              <a:defRPr sz="237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1" name="Title 36"/>
          <p:cNvSpPr>
            <a:spLocks noGrp="1"/>
          </p:cNvSpPr>
          <p:nvPr>
            <p:ph type="title"/>
          </p:nvPr>
        </p:nvSpPr>
        <p:spPr bwMode="invGray">
          <a:xfrm>
            <a:off x="981310" y="3353600"/>
            <a:ext cx="14822038" cy="4795733"/>
          </a:xfrm>
          <a:prstGeom prst="rect">
            <a:avLst/>
          </a:prstGeom>
        </p:spPr>
        <p:txBody>
          <a:bodyPr anchor="t"/>
          <a:lstStyle>
            <a:lvl1pPr>
              <a:lnSpc>
                <a:spcPct val="90000"/>
              </a:lnSpc>
              <a:defRPr sz="9955" cap="all" baseline="0">
                <a:solidFill>
                  <a:srgbClr val="D40511"/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3" name="Text Placeholder 44"/>
          <p:cNvSpPr>
            <a:spLocks noGrp="1"/>
          </p:cNvSpPr>
          <p:nvPr>
            <p:ph type="body" sz="quarter" idx="20"/>
          </p:nvPr>
        </p:nvSpPr>
        <p:spPr bwMode="gray">
          <a:xfrm>
            <a:off x="981309" y="14822400"/>
            <a:ext cx="5129609" cy="411840"/>
          </a:xfrm>
          <a:prstGeom prst="rect">
            <a:avLst/>
          </a:prstGeom>
          <a:noFill/>
          <a:ln>
            <a:noFill/>
          </a:ln>
        </p:spPr>
        <p:txBody>
          <a:bodyPr wrap="none" tIns="82800" rtlCol="0">
            <a:spAutoFit/>
          </a:bodyPr>
          <a:lstStyle>
            <a:lvl1pPr marL="0" algn="l" defTabSz="2167402" rtl="0" eaLnBrk="1" latinLnBrk="0" hangingPunct="1">
              <a:lnSpc>
                <a:spcPct val="100000"/>
              </a:lnSpc>
              <a:spcAft>
                <a:spcPts val="0"/>
              </a:spcAft>
              <a:defRPr lang="en-US" sz="2133" b="1" kern="0" cap="all" baseline="0" dirty="0" smtClean="0">
                <a:solidFill>
                  <a:schemeClr val="accent1"/>
                </a:solidFill>
                <a:latin typeface="+mn-lt"/>
                <a:ea typeface="+mn-ea"/>
                <a:cs typeface="Arial"/>
              </a:defRPr>
            </a:lvl1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9" name="Text Placeholder 27"/>
          <p:cNvSpPr>
            <a:spLocks noGrp="1" noChangeAspect="1"/>
          </p:cNvSpPr>
          <p:nvPr>
            <p:ph type="body" sz="quarter" idx="23"/>
          </p:nvPr>
        </p:nvSpPr>
        <p:spPr bwMode="gray">
          <a:xfrm>
            <a:off x="981309" y="875153"/>
            <a:ext cx="2986594" cy="43060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none" anchor="b"/>
          <a:lstStyle>
            <a:lvl1pPr>
              <a:defRPr sz="237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1312774"/>
      </p:ext>
    </p:extLst>
  </p:cSld>
  <p:clrMapOvr>
    <a:masterClrMapping/>
  </p:clrMapOvr>
  <p:transition>
    <p:blinds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: full pag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3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6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dpic_guideLines" hidden="1"/>
          <p:cNvGrpSpPr>
            <a:grpSpLocks/>
          </p:cNvGrpSpPr>
          <p:nvPr/>
        </p:nvGrpSpPr>
        <p:grpSpPr bwMode="auto">
          <a:xfrm>
            <a:off x="-26341" y="0"/>
            <a:ext cx="21677902" cy="16256000"/>
            <a:chOff x="-1587" y="0"/>
            <a:chExt cx="9145587" cy="6858000"/>
          </a:xfrm>
        </p:grpSpPr>
        <p:cxnSp>
          <p:nvCxnSpPr>
            <p:cNvPr id="5" name="Straight Connector 56" hidden="1"/>
            <p:cNvCxnSpPr>
              <a:cxnSpLocks noChangeShapeType="1"/>
            </p:cNvCxnSpPr>
            <p:nvPr/>
          </p:nvCxnSpPr>
          <p:spPr bwMode="gray">
            <a:xfrm>
              <a:off x="17860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" name="Straight Connector 53" hidden="1"/>
            <p:cNvCxnSpPr>
              <a:cxnSpLocks noChangeShapeType="1"/>
            </p:cNvCxnSpPr>
            <p:nvPr/>
          </p:nvCxnSpPr>
          <p:spPr bwMode="gray">
            <a:xfrm>
              <a:off x="89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Straight Connector 43" hidden="1"/>
            <p:cNvCxnSpPr>
              <a:cxnSpLocks noChangeShapeType="1"/>
            </p:cNvCxnSpPr>
            <p:nvPr/>
          </p:nvCxnSpPr>
          <p:spPr bwMode="gray">
            <a:xfrm>
              <a:off x="4680214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Straight Connector 44" hidden="1"/>
            <p:cNvCxnSpPr>
              <a:cxnSpLocks noChangeShapeType="1"/>
            </p:cNvCxnSpPr>
            <p:nvPr/>
          </p:nvCxnSpPr>
          <p:spPr bwMode="gray">
            <a:xfrm>
              <a:off x="44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Straight Connector 45" hidden="1"/>
            <p:cNvCxnSpPr>
              <a:cxnSpLocks noChangeShapeType="1"/>
            </p:cNvCxnSpPr>
            <p:nvPr/>
          </p:nvCxnSpPr>
          <p:spPr bwMode="gray">
            <a:xfrm flipH="1">
              <a:off x="-1587" y="6673057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Straight Connector 46" hidden="1"/>
            <p:cNvCxnSpPr>
              <a:cxnSpLocks noChangeShapeType="1"/>
            </p:cNvCxnSpPr>
            <p:nvPr/>
          </p:nvCxnSpPr>
          <p:spPr bwMode="gray">
            <a:xfrm flipH="1">
              <a:off x="-1587" y="6447632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Straight Connector 47" hidden="1"/>
            <p:cNvCxnSpPr>
              <a:cxnSpLocks noChangeShapeType="1"/>
            </p:cNvCxnSpPr>
            <p:nvPr/>
          </p:nvCxnSpPr>
          <p:spPr bwMode="gray">
            <a:xfrm flipH="1">
              <a:off x="-1587" y="6004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Straight Connector 48" hidden="1"/>
            <p:cNvCxnSpPr>
              <a:cxnSpLocks noChangeShapeType="1"/>
            </p:cNvCxnSpPr>
            <p:nvPr/>
          </p:nvCxnSpPr>
          <p:spPr bwMode="gray">
            <a:xfrm flipH="1">
              <a:off x="0" y="124335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Connector 50" hidden="1"/>
            <p:cNvCxnSpPr>
              <a:cxnSpLocks noChangeShapeType="1"/>
            </p:cNvCxnSpPr>
            <p:nvPr/>
          </p:nvCxnSpPr>
          <p:spPr bwMode="gray">
            <a:xfrm flipH="1">
              <a:off x="-1587" y="8496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-1587" y="55642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Connector 52" hidden="1"/>
            <p:cNvCxnSpPr>
              <a:cxnSpLocks noChangeShapeType="1"/>
            </p:cNvCxnSpPr>
            <p:nvPr/>
          </p:nvCxnSpPr>
          <p:spPr bwMode="gray">
            <a:xfrm flipH="1">
              <a:off x="-1587" y="5626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Connector 38" hidden="1"/>
            <p:cNvCxnSpPr>
              <a:cxnSpLocks noChangeShapeType="1"/>
            </p:cNvCxnSpPr>
            <p:nvPr/>
          </p:nvCxnSpPr>
          <p:spPr bwMode="gray">
            <a:xfrm>
              <a:off x="2088000" y="6107185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Connector 57" hidden="1"/>
            <p:cNvCxnSpPr>
              <a:cxnSpLocks noChangeShapeType="1"/>
            </p:cNvCxnSpPr>
            <p:nvPr/>
          </p:nvCxnSpPr>
          <p:spPr bwMode="gray">
            <a:xfrm>
              <a:off x="8379525" y="6108143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22" hidden="1"/>
            <p:cNvCxnSpPr>
              <a:cxnSpLocks noChangeShapeType="1"/>
            </p:cNvCxnSpPr>
            <p:nvPr/>
          </p:nvCxnSpPr>
          <p:spPr bwMode="gray">
            <a:xfrm flipH="1">
              <a:off x="468000" y="1021575"/>
              <a:ext cx="8208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0" y="370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4680000" y="846000"/>
              <a:ext cx="446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55" hidden="1"/>
            <p:cNvCxnSpPr>
              <a:cxnSpLocks noChangeShapeType="1"/>
            </p:cNvCxnSpPr>
            <p:nvPr/>
          </p:nvCxnSpPr>
          <p:spPr bwMode="gray">
            <a:xfrm>
              <a:off x="423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54" hidden="1"/>
            <p:cNvCxnSpPr>
              <a:cxnSpLocks noChangeShapeType="1"/>
            </p:cNvCxnSpPr>
            <p:nvPr/>
          </p:nvCxnSpPr>
          <p:spPr bwMode="gray">
            <a:xfrm>
              <a:off x="8739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24" name="Object 27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7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8"/>
          <p:cNvSpPr>
            <a:spLocks noChangeArrowheads="1"/>
          </p:cNvSpPr>
          <p:nvPr/>
        </p:nvSpPr>
        <p:spPr bwMode="gray">
          <a:xfrm>
            <a:off x="19837857" y="14754579"/>
            <a:ext cx="861699" cy="598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b"/>
          <a:lstStyle>
            <a:lvl1pPr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fld id="{0126CA0D-8C04-450E-8FB4-7595E1103CC1}" type="slidenum">
              <a:rPr lang="en-US" altLang="zh-CN" sz="2370" smtClean="0">
                <a:ea typeface="宋体" panose="02010600030101010101" pitchFamily="2" charset="-122"/>
              </a:rPr>
              <a:pPr algn="r">
                <a:defRPr/>
              </a:pPr>
              <a:t>‹#›</a:t>
            </a:fld>
            <a:endParaRPr lang="en-US" altLang="zh-CN" sz="2370" smtClean="0">
              <a:ea typeface="宋体" panose="02010600030101010101" pitchFamily="2" charset="-122"/>
            </a:endParaRPr>
          </a:p>
        </p:txBody>
      </p:sp>
      <p:pic>
        <p:nvPicPr>
          <p:cNvPr id="26" name="Picture 3" descr="C:\MyData\Docs\01_Presentations in Progress\27183_Template2010\20140402_Formatted_Templates\DHL_rgb_BG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112" y="14882521"/>
            <a:ext cx="2983956" cy="428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36"/>
          <p:cNvSpPr>
            <a:spLocks noGrp="1"/>
          </p:cNvSpPr>
          <p:nvPr>
            <p:ph type="title"/>
          </p:nvPr>
        </p:nvSpPr>
        <p:spPr bwMode="gray">
          <a:xfrm>
            <a:off x="981310" y="4096000"/>
            <a:ext cx="19583522" cy="4795733"/>
          </a:xfrm>
          <a:prstGeom prst="rect">
            <a:avLst/>
          </a:prstGeom>
        </p:spPr>
        <p:txBody>
          <a:bodyPr anchor="t"/>
          <a:lstStyle>
            <a:lvl1pPr>
              <a:lnSpc>
                <a:spcPct val="90000"/>
              </a:lnSpc>
              <a:defRPr sz="9955" cap="all" baseline="0">
                <a:solidFill>
                  <a:srgbClr val="D40511"/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0"/>
          </p:nvPr>
        </p:nvSpPr>
        <p:spPr bwMode="gray">
          <a:xfrm>
            <a:off x="5076115" y="14754579"/>
            <a:ext cx="14761742" cy="598310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sz="237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436062"/>
      </p:ext>
    </p:extLst>
  </p:cSld>
  <p:clrMapOvr>
    <a:masterClrMapping/>
  </p:clrMapOvr>
  <p:transition>
    <p:blinds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: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3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0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dpic_guideLines" hidden="1"/>
          <p:cNvGrpSpPr>
            <a:grpSpLocks/>
          </p:cNvGrpSpPr>
          <p:nvPr/>
        </p:nvGrpSpPr>
        <p:grpSpPr bwMode="auto">
          <a:xfrm>
            <a:off x="-26341" y="0"/>
            <a:ext cx="21677902" cy="16256000"/>
            <a:chOff x="-1587" y="0"/>
            <a:chExt cx="9145587" cy="6858000"/>
          </a:xfrm>
        </p:grpSpPr>
        <p:cxnSp>
          <p:nvCxnSpPr>
            <p:cNvPr id="7" name="Straight Connector 56" hidden="1"/>
            <p:cNvCxnSpPr>
              <a:cxnSpLocks noChangeShapeType="1"/>
            </p:cNvCxnSpPr>
            <p:nvPr/>
          </p:nvCxnSpPr>
          <p:spPr bwMode="gray">
            <a:xfrm>
              <a:off x="17860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Straight Connector 53" hidden="1"/>
            <p:cNvCxnSpPr>
              <a:cxnSpLocks noChangeShapeType="1"/>
            </p:cNvCxnSpPr>
            <p:nvPr/>
          </p:nvCxnSpPr>
          <p:spPr bwMode="gray">
            <a:xfrm>
              <a:off x="89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Straight Connector 43" hidden="1"/>
            <p:cNvCxnSpPr>
              <a:cxnSpLocks noChangeShapeType="1"/>
            </p:cNvCxnSpPr>
            <p:nvPr/>
          </p:nvCxnSpPr>
          <p:spPr bwMode="gray">
            <a:xfrm>
              <a:off x="4680214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Straight Connector 44" hidden="1"/>
            <p:cNvCxnSpPr>
              <a:cxnSpLocks noChangeShapeType="1"/>
            </p:cNvCxnSpPr>
            <p:nvPr/>
          </p:nvCxnSpPr>
          <p:spPr bwMode="gray">
            <a:xfrm>
              <a:off x="44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Straight Connector 45" hidden="1"/>
            <p:cNvCxnSpPr>
              <a:cxnSpLocks noChangeShapeType="1"/>
            </p:cNvCxnSpPr>
            <p:nvPr/>
          </p:nvCxnSpPr>
          <p:spPr bwMode="gray">
            <a:xfrm flipH="1">
              <a:off x="-1587" y="6673057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Straight Connector 46" hidden="1"/>
            <p:cNvCxnSpPr>
              <a:cxnSpLocks noChangeShapeType="1"/>
            </p:cNvCxnSpPr>
            <p:nvPr/>
          </p:nvCxnSpPr>
          <p:spPr bwMode="gray">
            <a:xfrm flipH="1">
              <a:off x="-1587" y="6447632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Connector 47" hidden="1"/>
            <p:cNvCxnSpPr>
              <a:cxnSpLocks noChangeShapeType="1"/>
            </p:cNvCxnSpPr>
            <p:nvPr/>
          </p:nvCxnSpPr>
          <p:spPr bwMode="gray">
            <a:xfrm flipH="1">
              <a:off x="-1587" y="6004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Connector 48" hidden="1"/>
            <p:cNvCxnSpPr>
              <a:cxnSpLocks noChangeShapeType="1"/>
            </p:cNvCxnSpPr>
            <p:nvPr/>
          </p:nvCxnSpPr>
          <p:spPr bwMode="gray">
            <a:xfrm flipH="1">
              <a:off x="0" y="124335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Connector 50" hidden="1"/>
            <p:cNvCxnSpPr>
              <a:cxnSpLocks noChangeShapeType="1"/>
            </p:cNvCxnSpPr>
            <p:nvPr/>
          </p:nvCxnSpPr>
          <p:spPr bwMode="gray">
            <a:xfrm flipH="1">
              <a:off x="-1587" y="8496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-1587" y="55642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Connector 52" hidden="1"/>
            <p:cNvCxnSpPr>
              <a:cxnSpLocks noChangeShapeType="1"/>
            </p:cNvCxnSpPr>
            <p:nvPr/>
          </p:nvCxnSpPr>
          <p:spPr bwMode="gray">
            <a:xfrm flipH="1">
              <a:off x="-1587" y="5626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38" hidden="1"/>
            <p:cNvCxnSpPr>
              <a:cxnSpLocks noChangeShapeType="1"/>
            </p:cNvCxnSpPr>
            <p:nvPr/>
          </p:nvCxnSpPr>
          <p:spPr bwMode="gray">
            <a:xfrm>
              <a:off x="2088000" y="6107185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57" hidden="1"/>
            <p:cNvCxnSpPr>
              <a:cxnSpLocks noChangeShapeType="1"/>
            </p:cNvCxnSpPr>
            <p:nvPr/>
          </p:nvCxnSpPr>
          <p:spPr bwMode="gray">
            <a:xfrm>
              <a:off x="8379525" y="6108143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22" hidden="1"/>
            <p:cNvCxnSpPr>
              <a:cxnSpLocks noChangeShapeType="1"/>
            </p:cNvCxnSpPr>
            <p:nvPr/>
          </p:nvCxnSpPr>
          <p:spPr bwMode="gray">
            <a:xfrm flipH="1">
              <a:off x="468000" y="1021575"/>
              <a:ext cx="8208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0" y="370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4680000" y="846000"/>
              <a:ext cx="446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55" hidden="1"/>
            <p:cNvCxnSpPr>
              <a:cxnSpLocks noChangeShapeType="1"/>
            </p:cNvCxnSpPr>
            <p:nvPr/>
          </p:nvCxnSpPr>
          <p:spPr bwMode="gray">
            <a:xfrm>
              <a:off x="423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54" hidden="1"/>
            <p:cNvCxnSpPr>
              <a:cxnSpLocks noChangeShapeType="1"/>
            </p:cNvCxnSpPr>
            <p:nvPr/>
          </p:nvCxnSpPr>
          <p:spPr bwMode="gray">
            <a:xfrm>
              <a:off x="8739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26" name="Object 27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1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hteck 11"/>
          <p:cNvSpPr/>
          <p:nvPr/>
        </p:nvSpPr>
        <p:spPr bwMode="hidden">
          <a:xfrm>
            <a:off x="425207" y="14107351"/>
            <a:ext cx="20819965" cy="170838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accent3"/>
              </a:gs>
              <a:gs pos="36000">
                <a:schemeClr val="accent3">
                  <a:alpha val="77000"/>
                </a:schemeClr>
              </a:gs>
              <a:gs pos="52000">
                <a:schemeClr val="accent3">
                  <a:alpha val="90000"/>
                </a:schemeClr>
              </a:gs>
              <a:gs pos="74000">
                <a:schemeClr val="accent3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341325" tIns="341325" rIns="341325" bIns="341325" anchor="ctr"/>
          <a:lstStyle/>
          <a:p>
            <a:pPr defTabSz="2359309">
              <a:defRPr/>
            </a:pPr>
            <a:endParaRPr lang="en-US" altLang="zh-CN" sz="3318">
              <a:latin typeface="Arial" charset="0"/>
              <a:ea typeface="宋体" pitchFamily="2" charset="-122"/>
            </a:endParaRPr>
          </a:p>
        </p:txBody>
      </p:sp>
      <p:sp>
        <p:nvSpPr>
          <p:cNvPr id="28" name="Rechteck 8"/>
          <p:cNvSpPr>
            <a:spLocks noChangeArrowheads="1"/>
          </p:cNvSpPr>
          <p:nvPr/>
        </p:nvSpPr>
        <p:spPr bwMode="gray">
          <a:xfrm>
            <a:off x="19837857" y="14754579"/>
            <a:ext cx="861699" cy="598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b"/>
          <a:lstStyle>
            <a:lvl1pPr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fld id="{401FBCDC-69F4-4001-9311-D71F4D52BA7B}" type="slidenum">
              <a:rPr lang="en-US" altLang="zh-CN" sz="2370" smtClean="0">
                <a:ea typeface="宋体" panose="02010600030101010101" pitchFamily="2" charset="-122"/>
              </a:rPr>
              <a:pPr algn="r">
                <a:defRPr/>
              </a:pPr>
              <a:t>‹#›</a:t>
            </a:fld>
            <a:endParaRPr lang="en-US" altLang="zh-CN" sz="2370" smtClean="0">
              <a:ea typeface="宋体" panose="02010600030101010101" pitchFamily="2" charset="-122"/>
            </a:endParaRPr>
          </a:p>
        </p:txBody>
      </p:sp>
      <p:cxnSp>
        <p:nvCxnSpPr>
          <p:cNvPr id="30" name="Straight Connector 10"/>
          <p:cNvCxnSpPr/>
          <p:nvPr/>
        </p:nvCxnSpPr>
        <p:spPr bwMode="gray">
          <a:xfrm>
            <a:off x="982112" y="2404535"/>
            <a:ext cx="19709919" cy="0"/>
          </a:xfrm>
          <a:prstGeom prst="line">
            <a:avLst/>
          </a:prstGeom>
          <a:ln w="12700" cmpd="sng">
            <a:solidFill>
              <a:srgbClr val="D405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3" descr="C:\MyData\Docs\01_Presentations in Progress\27183_Template2010\20140402_Formatted_Templates\DHL_rgb_BG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112" y="14882521"/>
            <a:ext cx="2983956" cy="428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 Placeholder 9"/>
          <p:cNvSpPr>
            <a:spLocks noGrp="1"/>
          </p:cNvSpPr>
          <p:nvPr>
            <p:ph type="body" sz="quarter" idx="32"/>
          </p:nvPr>
        </p:nvSpPr>
        <p:spPr bwMode="gray">
          <a:xfrm>
            <a:off x="981309" y="2961067"/>
            <a:ext cx="9599766" cy="11272533"/>
          </a:xfrm>
          <a:prstGeom prst="rect">
            <a:avLst/>
          </a:prstGeom>
        </p:spPr>
        <p:txBody>
          <a:bodyPr/>
          <a:lstStyle>
            <a:lvl1pPr marL="639981" marR="0" indent="-639981" algn="l" defTabSz="2167402" rtl="0" eaLnBrk="1" fontAlgn="auto" latinLnBrk="0" hangingPunct="1">
              <a:lnSpc>
                <a:spcPct val="100000"/>
              </a:lnSpc>
              <a:spcBef>
                <a:spcPts val="3318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lain"/>
              <a:tabLst/>
              <a:defRPr sz="3318" b="1" baseline="0"/>
            </a:lvl1pPr>
            <a:lvl2pPr marL="639981" marR="0" indent="0" algn="l" defTabSz="2167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185"/>
              </a:spcAft>
              <a:buClrTx/>
              <a:buSzTx/>
              <a:buFont typeface="Arial" pitchFamily="34" charset="0"/>
              <a:buNone/>
              <a:tabLst/>
              <a:defRPr sz="3318" b="0"/>
            </a:lvl2pPr>
            <a:lvl3pPr marL="426654" marR="0" indent="-426654" algn="l" defTabSz="216740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185"/>
              </a:spcAft>
              <a:buClrTx/>
              <a:buSzTx/>
              <a:buFont typeface="Arial" pitchFamily="34" charset="0"/>
              <a:buChar char="•"/>
              <a:tabLst/>
              <a:defRPr/>
            </a:lvl3pPr>
            <a:lvl4pPr marL="853308" marR="0" indent="-426654" algn="l" defTabSz="216740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185"/>
              </a:spcAft>
              <a:buClrTx/>
              <a:buSzTx/>
              <a:buFont typeface="Symbol" pitchFamily="18" charset="2"/>
              <a:buChar char="-"/>
              <a:tabLst/>
              <a:defRPr/>
            </a:lvl4pPr>
            <a:lvl5pPr marL="1264318" marR="0" indent="-413914" algn="l" defTabSz="216740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185"/>
              </a:spcAft>
              <a:buClrTx/>
              <a:buSzTx/>
              <a:buFont typeface="Symbol" charset="2"/>
              <a:buChar char="-"/>
              <a:tabLst/>
              <a:defRPr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 smtClean="0"/>
          </a:p>
        </p:txBody>
      </p:sp>
      <p:sp>
        <p:nvSpPr>
          <p:cNvPr id="32" name="Text Placeholder 9"/>
          <p:cNvSpPr>
            <a:spLocks noGrp="1"/>
          </p:cNvSpPr>
          <p:nvPr>
            <p:ph type="body" sz="quarter" idx="33"/>
          </p:nvPr>
        </p:nvSpPr>
        <p:spPr bwMode="gray">
          <a:xfrm>
            <a:off x="11093063" y="2961067"/>
            <a:ext cx="9599766" cy="11272533"/>
          </a:xfrm>
          <a:prstGeom prst="rect">
            <a:avLst/>
          </a:prstGeom>
        </p:spPr>
        <p:txBody>
          <a:bodyPr/>
          <a:lstStyle>
            <a:lvl1pPr marL="632159" marR="0" indent="-632159" algn="l" defTabSz="2167402" rtl="0" eaLnBrk="1" fontAlgn="auto" latinLnBrk="0" hangingPunct="1">
              <a:lnSpc>
                <a:spcPct val="100000"/>
              </a:lnSpc>
              <a:spcBef>
                <a:spcPts val="3318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lain" startAt="7"/>
              <a:tabLst/>
              <a:defRPr sz="3318" b="1" baseline="0"/>
            </a:lvl1pPr>
            <a:lvl2pPr marL="639981" marR="0" indent="0" algn="l" defTabSz="2167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185"/>
              </a:spcAft>
              <a:buClrTx/>
              <a:buSzTx/>
              <a:buFont typeface="Arial" pitchFamily="34" charset="0"/>
              <a:buNone/>
              <a:tabLst/>
              <a:defRPr sz="3318" b="0"/>
            </a:lvl2pPr>
            <a:lvl3pPr marL="426654" marR="0" indent="-426654" algn="l" defTabSz="216740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185"/>
              </a:spcAft>
              <a:buClrTx/>
              <a:buSzTx/>
              <a:buFont typeface="Arial" pitchFamily="34" charset="0"/>
              <a:buChar char="•"/>
              <a:tabLst/>
              <a:defRPr/>
            </a:lvl3pPr>
            <a:lvl4pPr marL="853308" marR="0" indent="-426654" algn="l" defTabSz="216740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185"/>
              </a:spcAft>
              <a:buClrTx/>
              <a:buSzTx/>
              <a:buFont typeface="Symbol" pitchFamily="18" charset="2"/>
              <a:buChar char="-"/>
              <a:tabLst/>
              <a:defRPr/>
            </a:lvl4pPr>
            <a:lvl5pPr marL="1264318" marR="0" indent="-413914" algn="l" defTabSz="216740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185"/>
              </a:spcAft>
              <a:buClrTx/>
              <a:buSzTx/>
              <a:buFont typeface="Symbol" charset="2"/>
              <a:buChar char="-"/>
              <a:tabLst/>
              <a:defRPr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 smtClean="0"/>
          </a:p>
        </p:txBody>
      </p:sp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981310" y="477867"/>
            <a:ext cx="19711519" cy="16896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3" name="Footer Placeholder 2"/>
          <p:cNvSpPr>
            <a:spLocks noGrp="1"/>
          </p:cNvSpPr>
          <p:nvPr>
            <p:ph type="ftr" sz="quarter" idx="34"/>
          </p:nvPr>
        </p:nvSpPr>
        <p:spPr bwMode="gray">
          <a:xfrm>
            <a:off x="5076115" y="14754579"/>
            <a:ext cx="14761742" cy="598310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sz="237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99852"/>
      </p:ext>
    </p:extLst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9863" y="2660650"/>
            <a:ext cx="16254412" cy="565943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9863" y="8537575"/>
            <a:ext cx="16254412" cy="392588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28809-5776-4F64-AA35-8D089C01B38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00C2-82FB-47D5-B01D-AE7B88276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4525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: 1 column,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3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4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dpic_guideLines" hidden="1"/>
          <p:cNvGrpSpPr>
            <a:grpSpLocks/>
          </p:cNvGrpSpPr>
          <p:nvPr/>
        </p:nvGrpSpPr>
        <p:grpSpPr bwMode="auto">
          <a:xfrm>
            <a:off x="-26341" y="0"/>
            <a:ext cx="21677902" cy="16256000"/>
            <a:chOff x="-1587" y="0"/>
            <a:chExt cx="9145587" cy="6858000"/>
          </a:xfrm>
        </p:grpSpPr>
        <p:cxnSp>
          <p:nvCxnSpPr>
            <p:cNvPr id="15" name="Straight Connector 56" hidden="1"/>
            <p:cNvCxnSpPr>
              <a:cxnSpLocks noChangeShapeType="1"/>
            </p:cNvCxnSpPr>
            <p:nvPr/>
          </p:nvCxnSpPr>
          <p:spPr bwMode="gray">
            <a:xfrm>
              <a:off x="17860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53" hidden="1"/>
            <p:cNvCxnSpPr>
              <a:cxnSpLocks noChangeShapeType="1"/>
            </p:cNvCxnSpPr>
            <p:nvPr/>
          </p:nvCxnSpPr>
          <p:spPr bwMode="gray">
            <a:xfrm>
              <a:off x="89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43" hidden="1"/>
            <p:cNvCxnSpPr>
              <a:cxnSpLocks noChangeShapeType="1"/>
            </p:cNvCxnSpPr>
            <p:nvPr/>
          </p:nvCxnSpPr>
          <p:spPr bwMode="gray">
            <a:xfrm>
              <a:off x="4680214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44" hidden="1"/>
            <p:cNvCxnSpPr>
              <a:cxnSpLocks noChangeShapeType="1"/>
            </p:cNvCxnSpPr>
            <p:nvPr/>
          </p:nvCxnSpPr>
          <p:spPr bwMode="gray">
            <a:xfrm>
              <a:off x="44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45" hidden="1"/>
            <p:cNvCxnSpPr>
              <a:cxnSpLocks noChangeShapeType="1"/>
            </p:cNvCxnSpPr>
            <p:nvPr/>
          </p:nvCxnSpPr>
          <p:spPr bwMode="gray">
            <a:xfrm flipH="1">
              <a:off x="-1587" y="6673057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46" hidden="1"/>
            <p:cNvCxnSpPr>
              <a:cxnSpLocks noChangeShapeType="1"/>
            </p:cNvCxnSpPr>
            <p:nvPr/>
          </p:nvCxnSpPr>
          <p:spPr bwMode="gray">
            <a:xfrm flipH="1">
              <a:off x="-1587" y="6447632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Straight Connector 47" hidden="1"/>
            <p:cNvCxnSpPr>
              <a:cxnSpLocks noChangeShapeType="1"/>
            </p:cNvCxnSpPr>
            <p:nvPr/>
          </p:nvCxnSpPr>
          <p:spPr bwMode="gray">
            <a:xfrm flipH="1">
              <a:off x="-1587" y="6004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Straight Connector 48" hidden="1"/>
            <p:cNvCxnSpPr>
              <a:cxnSpLocks noChangeShapeType="1"/>
            </p:cNvCxnSpPr>
            <p:nvPr/>
          </p:nvCxnSpPr>
          <p:spPr bwMode="gray">
            <a:xfrm flipH="1">
              <a:off x="0" y="124335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Straight Connector 50" hidden="1"/>
            <p:cNvCxnSpPr>
              <a:cxnSpLocks noChangeShapeType="1"/>
            </p:cNvCxnSpPr>
            <p:nvPr/>
          </p:nvCxnSpPr>
          <p:spPr bwMode="gray">
            <a:xfrm flipH="1">
              <a:off x="-1587" y="8496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-1587" y="55642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Straight Connector 52" hidden="1"/>
            <p:cNvCxnSpPr>
              <a:cxnSpLocks noChangeShapeType="1"/>
            </p:cNvCxnSpPr>
            <p:nvPr/>
          </p:nvCxnSpPr>
          <p:spPr bwMode="gray">
            <a:xfrm flipH="1">
              <a:off x="-1587" y="5626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Straight Connector 38" hidden="1"/>
            <p:cNvCxnSpPr>
              <a:cxnSpLocks noChangeShapeType="1"/>
            </p:cNvCxnSpPr>
            <p:nvPr/>
          </p:nvCxnSpPr>
          <p:spPr bwMode="gray">
            <a:xfrm>
              <a:off x="2088000" y="6107185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Straight Connector 57" hidden="1"/>
            <p:cNvCxnSpPr>
              <a:cxnSpLocks noChangeShapeType="1"/>
            </p:cNvCxnSpPr>
            <p:nvPr/>
          </p:nvCxnSpPr>
          <p:spPr bwMode="gray">
            <a:xfrm>
              <a:off x="8379525" y="6108143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Straight Connector 22" hidden="1"/>
            <p:cNvCxnSpPr>
              <a:cxnSpLocks noChangeShapeType="1"/>
            </p:cNvCxnSpPr>
            <p:nvPr/>
          </p:nvCxnSpPr>
          <p:spPr bwMode="gray">
            <a:xfrm flipH="1">
              <a:off x="468000" y="1021575"/>
              <a:ext cx="8208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0" y="370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4680000" y="846000"/>
              <a:ext cx="446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Straight Connector 55" hidden="1"/>
            <p:cNvCxnSpPr>
              <a:cxnSpLocks noChangeShapeType="1"/>
            </p:cNvCxnSpPr>
            <p:nvPr/>
          </p:nvCxnSpPr>
          <p:spPr bwMode="gray">
            <a:xfrm>
              <a:off x="423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Straight Connector 54" hidden="1"/>
            <p:cNvCxnSpPr>
              <a:cxnSpLocks noChangeShapeType="1"/>
            </p:cNvCxnSpPr>
            <p:nvPr/>
          </p:nvCxnSpPr>
          <p:spPr bwMode="gray">
            <a:xfrm>
              <a:off x="8739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40" name="Object 27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5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hteck 11"/>
          <p:cNvSpPr/>
          <p:nvPr/>
        </p:nvSpPr>
        <p:spPr bwMode="hidden">
          <a:xfrm>
            <a:off x="425207" y="14107351"/>
            <a:ext cx="20819965" cy="170838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accent3"/>
              </a:gs>
              <a:gs pos="36000">
                <a:schemeClr val="accent3">
                  <a:alpha val="77000"/>
                </a:schemeClr>
              </a:gs>
              <a:gs pos="52000">
                <a:schemeClr val="accent3">
                  <a:alpha val="90000"/>
                </a:schemeClr>
              </a:gs>
              <a:gs pos="74000">
                <a:schemeClr val="accent3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341325" tIns="341325" rIns="341325" bIns="341325" anchor="ctr"/>
          <a:lstStyle/>
          <a:p>
            <a:pPr defTabSz="2359309">
              <a:defRPr/>
            </a:pPr>
            <a:endParaRPr lang="en-US" altLang="zh-CN" sz="3318">
              <a:latin typeface="Arial" charset="0"/>
              <a:ea typeface="宋体" pitchFamily="2" charset="-122"/>
            </a:endParaRPr>
          </a:p>
        </p:txBody>
      </p:sp>
      <p:sp>
        <p:nvSpPr>
          <p:cNvPr id="42" name="Rechteck 8"/>
          <p:cNvSpPr>
            <a:spLocks noChangeArrowheads="1"/>
          </p:cNvSpPr>
          <p:nvPr/>
        </p:nvSpPr>
        <p:spPr bwMode="gray">
          <a:xfrm>
            <a:off x="19837857" y="14754579"/>
            <a:ext cx="861699" cy="598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b"/>
          <a:lstStyle>
            <a:lvl1pPr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fld id="{0405FE02-AE86-4649-8AF6-8A450BF904E4}" type="slidenum">
              <a:rPr lang="en-US" altLang="zh-CN" sz="2370" smtClean="0">
                <a:ea typeface="宋体" panose="02010600030101010101" pitchFamily="2" charset="-122"/>
              </a:rPr>
              <a:pPr algn="r">
                <a:defRPr/>
              </a:pPr>
              <a:t>‹#›</a:t>
            </a:fld>
            <a:endParaRPr lang="en-US" altLang="zh-CN" sz="2370" smtClean="0">
              <a:ea typeface="宋体" panose="02010600030101010101" pitchFamily="2" charset="-122"/>
            </a:endParaRPr>
          </a:p>
        </p:txBody>
      </p:sp>
      <p:cxnSp>
        <p:nvCxnSpPr>
          <p:cNvPr id="43" name="Straight Connector 10"/>
          <p:cNvCxnSpPr/>
          <p:nvPr/>
        </p:nvCxnSpPr>
        <p:spPr bwMode="gray">
          <a:xfrm>
            <a:off x="982112" y="2404535"/>
            <a:ext cx="19709919" cy="0"/>
          </a:xfrm>
          <a:prstGeom prst="line">
            <a:avLst/>
          </a:prstGeom>
          <a:ln w="12700" cmpd="sng">
            <a:solidFill>
              <a:srgbClr val="D405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Picture 3" descr="C:\MyData\Docs\01_Presentations in Progress\27183_Template2010\20140402_Formatted_Templates\DHL_rgb_BG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112" y="14882521"/>
            <a:ext cx="2983956" cy="428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Picture Placeholder 2"/>
          <p:cNvSpPr>
            <a:spLocks noGrp="1"/>
          </p:cNvSpPr>
          <p:nvPr>
            <p:ph type="pic" sz="quarter" idx="22"/>
          </p:nvPr>
        </p:nvSpPr>
        <p:spPr bwMode="ltGray">
          <a:xfrm>
            <a:off x="9043712" y="11218733"/>
            <a:ext cx="3672562" cy="2577631"/>
          </a:xfrm>
          <a:prstGeom prst="rect">
            <a:avLst/>
          </a:prstGeom>
          <a:solidFill>
            <a:schemeClr val="tx2"/>
          </a:solidFill>
        </p:spPr>
        <p:txBody>
          <a:bodyPr rtlCol="0">
            <a:noAutofit/>
          </a:bodyPr>
          <a:lstStyle>
            <a:lvl1pPr marL="0" marR="0" indent="0" algn="l" defTabSz="216740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185"/>
              </a:spcAft>
              <a:buClrTx/>
              <a:buSzTx/>
              <a:buFont typeface="Arial" pitchFamily="34" charset="0"/>
              <a:buNone/>
              <a:tabLst/>
              <a:defRPr/>
            </a:lvl1pPr>
          </a:lstStyle>
          <a:p>
            <a:pPr lvl="0"/>
            <a:r>
              <a:rPr lang="en-US" altLang="zh-CN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23"/>
          </p:nvPr>
        </p:nvSpPr>
        <p:spPr bwMode="ltGray">
          <a:xfrm>
            <a:off x="13035382" y="11218733"/>
            <a:ext cx="3672562" cy="2577631"/>
          </a:xfrm>
          <a:prstGeom prst="rect">
            <a:avLst/>
          </a:prstGeom>
          <a:solidFill>
            <a:schemeClr val="tx2"/>
          </a:solidFill>
        </p:spPr>
        <p:txBody>
          <a:bodyPr rtlCol="0">
            <a:noAutofit/>
          </a:bodyPr>
          <a:lstStyle>
            <a:lvl1pPr marL="0" marR="0" indent="0" algn="l" defTabSz="216740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185"/>
              </a:spcAft>
              <a:buClrTx/>
              <a:buSzTx/>
              <a:buFont typeface="Arial" pitchFamily="34" charset="0"/>
              <a:buNone/>
              <a:tabLst/>
              <a:defRPr/>
            </a:lvl1pPr>
          </a:lstStyle>
          <a:p>
            <a:pPr lvl="0"/>
            <a:r>
              <a:rPr lang="en-US" altLang="zh-CN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25"/>
          </p:nvPr>
        </p:nvSpPr>
        <p:spPr bwMode="ltGray">
          <a:xfrm>
            <a:off x="17027050" y="11218733"/>
            <a:ext cx="3672562" cy="2577631"/>
          </a:xfrm>
          <a:prstGeom prst="rect">
            <a:avLst/>
          </a:prstGeom>
          <a:solidFill>
            <a:schemeClr val="tx2"/>
          </a:solidFill>
        </p:spPr>
        <p:txBody>
          <a:bodyPr rtlCol="0">
            <a:noAutofit/>
          </a:bodyPr>
          <a:lstStyle>
            <a:lvl1pPr marL="0" marR="0" indent="0" algn="l" defTabSz="216740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185"/>
              </a:spcAft>
              <a:buClrTx/>
              <a:buSzTx/>
              <a:buFont typeface="Arial" pitchFamily="34" charset="0"/>
              <a:buNone/>
              <a:tabLst/>
              <a:defRPr/>
            </a:lvl1pPr>
          </a:lstStyle>
          <a:p>
            <a:pPr lvl="0"/>
            <a:r>
              <a:rPr lang="en-US" altLang="zh-CN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28"/>
          </p:nvPr>
        </p:nvSpPr>
        <p:spPr bwMode="gray">
          <a:xfrm>
            <a:off x="9043897" y="10746503"/>
            <a:ext cx="3672562" cy="470888"/>
          </a:xfrm>
          <a:prstGeom prst="rect">
            <a:avLst/>
          </a:prstGeom>
        </p:spPr>
        <p:txBody>
          <a:bodyPr/>
          <a:lstStyle>
            <a:lvl1pPr>
              <a:defRPr sz="2370" b="0"/>
            </a:lvl1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29"/>
          </p:nvPr>
        </p:nvSpPr>
        <p:spPr bwMode="gray">
          <a:xfrm>
            <a:off x="13035475" y="10746503"/>
            <a:ext cx="3672562" cy="470888"/>
          </a:xfrm>
          <a:prstGeom prst="rect">
            <a:avLst/>
          </a:prstGeom>
        </p:spPr>
        <p:txBody>
          <a:bodyPr/>
          <a:lstStyle>
            <a:lvl1pPr>
              <a:defRPr sz="2370" b="0"/>
            </a:lvl1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9" name="Text Placeholder 14"/>
          <p:cNvSpPr>
            <a:spLocks noGrp="1"/>
          </p:cNvSpPr>
          <p:nvPr>
            <p:ph type="body" sz="quarter" idx="30"/>
          </p:nvPr>
        </p:nvSpPr>
        <p:spPr bwMode="gray">
          <a:xfrm>
            <a:off x="17027050" y="10746503"/>
            <a:ext cx="3672562" cy="470888"/>
          </a:xfrm>
          <a:prstGeom prst="rect">
            <a:avLst/>
          </a:prstGeom>
        </p:spPr>
        <p:txBody>
          <a:bodyPr/>
          <a:lstStyle>
            <a:lvl1pPr>
              <a:defRPr sz="2370" b="0"/>
            </a:lvl1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37" name="Text Placeholder 9"/>
          <p:cNvSpPr>
            <a:spLocks noGrp="1"/>
          </p:cNvSpPr>
          <p:nvPr>
            <p:ph type="body" sz="quarter" idx="32"/>
          </p:nvPr>
        </p:nvSpPr>
        <p:spPr bwMode="gray">
          <a:xfrm>
            <a:off x="981309" y="2961067"/>
            <a:ext cx="9599766" cy="7417036"/>
          </a:xfrm>
          <a:prstGeom prst="rect">
            <a:avLst/>
          </a:prstGeom>
        </p:spPr>
        <p:txBody>
          <a:bodyPr>
            <a:noAutofit/>
          </a:bodyPr>
          <a:lstStyle>
            <a:lvl1pPr marL="639981" marR="0" indent="-639981" algn="l" defTabSz="2167402" rtl="0" eaLnBrk="1" fontAlgn="auto" latinLnBrk="0" hangingPunct="1">
              <a:lnSpc>
                <a:spcPct val="100000"/>
              </a:lnSpc>
              <a:spcBef>
                <a:spcPts val="3318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lain"/>
              <a:tabLst/>
              <a:defRPr sz="3318" b="1" baseline="0"/>
            </a:lvl1pPr>
            <a:lvl2pPr marL="639981" marR="0" indent="0" algn="l" defTabSz="2167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185"/>
              </a:spcAft>
              <a:buClrTx/>
              <a:buSzTx/>
              <a:buFont typeface="Arial" pitchFamily="34" charset="0"/>
              <a:buNone/>
              <a:tabLst/>
              <a:defRPr sz="3318" b="0"/>
            </a:lvl2pPr>
            <a:lvl3pPr marL="426654" marR="0" indent="-426654" algn="l" defTabSz="216740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185"/>
              </a:spcAft>
              <a:buClrTx/>
              <a:buSzTx/>
              <a:buFont typeface="Arial" pitchFamily="34" charset="0"/>
              <a:buChar char="•"/>
              <a:tabLst/>
              <a:defRPr/>
            </a:lvl3pPr>
            <a:lvl4pPr marL="853308" marR="0" indent="-426654" algn="l" defTabSz="216740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185"/>
              </a:spcAft>
              <a:buClrTx/>
              <a:buSzTx/>
              <a:buFont typeface="Symbol" pitchFamily="18" charset="2"/>
              <a:buChar char="-"/>
              <a:tabLst/>
              <a:defRPr/>
            </a:lvl4pPr>
            <a:lvl5pPr marL="1264318" marR="0" indent="-413914" algn="l" defTabSz="216740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185"/>
              </a:spcAft>
              <a:buClrTx/>
              <a:buSzTx/>
              <a:buFont typeface="Symbol" charset="2"/>
              <a:buChar char="-"/>
              <a:tabLst/>
              <a:defRPr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 smtClean="0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33"/>
          </p:nvPr>
        </p:nvSpPr>
        <p:spPr bwMode="ltGray">
          <a:xfrm>
            <a:off x="5052042" y="11218733"/>
            <a:ext cx="3672562" cy="2577631"/>
          </a:xfrm>
          <a:prstGeom prst="rect">
            <a:avLst/>
          </a:prstGeom>
          <a:solidFill>
            <a:schemeClr val="tx2"/>
          </a:solidFill>
        </p:spPr>
        <p:txBody>
          <a:bodyPr rtlCol="0">
            <a:noAutofit/>
          </a:bodyPr>
          <a:lstStyle>
            <a:lvl1pPr marL="0" marR="0" indent="0" algn="l" defTabSz="216740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185"/>
              </a:spcAft>
              <a:buClrTx/>
              <a:buSzTx/>
              <a:buFont typeface="Arial" pitchFamily="34" charset="0"/>
              <a:buNone/>
              <a:tabLst/>
              <a:defRPr/>
            </a:lvl1pPr>
          </a:lstStyle>
          <a:p>
            <a:pPr lvl="0"/>
            <a:r>
              <a:rPr lang="en-US" altLang="zh-CN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22" name="Text Placeholder 14"/>
          <p:cNvSpPr>
            <a:spLocks noGrp="1"/>
          </p:cNvSpPr>
          <p:nvPr>
            <p:ph type="body" sz="quarter" idx="35"/>
          </p:nvPr>
        </p:nvSpPr>
        <p:spPr bwMode="gray">
          <a:xfrm>
            <a:off x="5052319" y="10746503"/>
            <a:ext cx="3672562" cy="470888"/>
          </a:xfrm>
          <a:prstGeom prst="rect">
            <a:avLst/>
          </a:prstGeom>
        </p:spPr>
        <p:txBody>
          <a:bodyPr/>
          <a:lstStyle>
            <a:lvl1pPr>
              <a:defRPr sz="2370" b="0"/>
            </a:lvl1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21" name="Titel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45" name="Footer Placeholder 2"/>
          <p:cNvSpPr>
            <a:spLocks noGrp="1"/>
          </p:cNvSpPr>
          <p:nvPr>
            <p:ph type="ftr" sz="quarter" idx="36"/>
          </p:nvPr>
        </p:nvSpPr>
        <p:spPr bwMode="gray">
          <a:xfrm>
            <a:off x="5076115" y="14754579"/>
            <a:ext cx="14761742" cy="598310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sz="237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85797"/>
      </p:ext>
    </p:extLst>
  </p:cSld>
  <p:clrMapOvr>
    <a:masterClrMapping/>
  </p:clrMapOvr>
  <p:transition>
    <p:blinds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8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dpic_guideLines" hidden="1"/>
          <p:cNvGrpSpPr>
            <a:grpSpLocks/>
          </p:cNvGrpSpPr>
          <p:nvPr/>
        </p:nvGrpSpPr>
        <p:grpSpPr bwMode="auto">
          <a:xfrm>
            <a:off x="-26341" y="0"/>
            <a:ext cx="21677902" cy="16256000"/>
            <a:chOff x="-1587" y="0"/>
            <a:chExt cx="9145587" cy="6858000"/>
          </a:xfrm>
        </p:grpSpPr>
        <p:cxnSp>
          <p:nvCxnSpPr>
            <p:cNvPr id="6" name="Straight Connector 56" hidden="1"/>
            <p:cNvCxnSpPr>
              <a:cxnSpLocks noChangeShapeType="1"/>
            </p:cNvCxnSpPr>
            <p:nvPr/>
          </p:nvCxnSpPr>
          <p:spPr bwMode="gray">
            <a:xfrm>
              <a:off x="17860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Straight Connector 53" hidden="1"/>
            <p:cNvCxnSpPr>
              <a:cxnSpLocks noChangeShapeType="1"/>
            </p:cNvCxnSpPr>
            <p:nvPr/>
          </p:nvCxnSpPr>
          <p:spPr bwMode="gray">
            <a:xfrm>
              <a:off x="89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Straight Connector 43" hidden="1"/>
            <p:cNvCxnSpPr>
              <a:cxnSpLocks noChangeShapeType="1"/>
            </p:cNvCxnSpPr>
            <p:nvPr/>
          </p:nvCxnSpPr>
          <p:spPr bwMode="gray">
            <a:xfrm>
              <a:off x="4680214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Straight Connector 44" hidden="1"/>
            <p:cNvCxnSpPr>
              <a:cxnSpLocks noChangeShapeType="1"/>
            </p:cNvCxnSpPr>
            <p:nvPr/>
          </p:nvCxnSpPr>
          <p:spPr bwMode="gray">
            <a:xfrm>
              <a:off x="44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Straight Connector 45" hidden="1"/>
            <p:cNvCxnSpPr>
              <a:cxnSpLocks noChangeShapeType="1"/>
            </p:cNvCxnSpPr>
            <p:nvPr/>
          </p:nvCxnSpPr>
          <p:spPr bwMode="gray">
            <a:xfrm flipH="1">
              <a:off x="-1587" y="6673057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Straight Connector 46" hidden="1"/>
            <p:cNvCxnSpPr>
              <a:cxnSpLocks noChangeShapeType="1"/>
            </p:cNvCxnSpPr>
            <p:nvPr/>
          </p:nvCxnSpPr>
          <p:spPr bwMode="gray">
            <a:xfrm flipH="1">
              <a:off x="-1587" y="6447632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Straight Connector 47" hidden="1"/>
            <p:cNvCxnSpPr>
              <a:cxnSpLocks noChangeShapeType="1"/>
            </p:cNvCxnSpPr>
            <p:nvPr/>
          </p:nvCxnSpPr>
          <p:spPr bwMode="gray">
            <a:xfrm flipH="1">
              <a:off x="-1587" y="6004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Connector 48" hidden="1"/>
            <p:cNvCxnSpPr>
              <a:cxnSpLocks noChangeShapeType="1"/>
            </p:cNvCxnSpPr>
            <p:nvPr/>
          </p:nvCxnSpPr>
          <p:spPr bwMode="gray">
            <a:xfrm flipH="1">
              <a:off x="0" y="124335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Connector 50" hidden="1"/>
            <p:cNvCxnSpPr>
              <a:cxnSpLocks noChangeShapeType="1"/>
            </p:cNvCxnSpPr>
            <p:nvPr/>
          </p:nvCxnSpPr>
          <p:spPr bwMode="gray">
            <a:xfrm flipH="1">
              <a:off x="-1587" y="8496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-1587" y="55642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Connector 52" hidden="1"/>
            <p:cNvCxnSpPr>
              <a:cxnSpLocks noChangeShapeType="1"/>
            </p:cNvCxnSpPr>
            <p:nvPr/>
          </p:nvCxnSpPr>
          <p:spPr bwMode="gray">
            <a:xfrm flipH="1">
              <a:off x="-1587" y="5626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38" hidden="1"/>
            <p:cNvCxnSpPr>
              <a:cxnSpLocks noChangeShapeType="1"/>
            </p:cNvCxnSpPr>
            <p:nvPr/>
          </p:nvCxnSpPr>
          <p:spPr bwMode="gray">
            <a:xfrm>
              <a:off x="2088000" y="6107185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57" hidden="1"/>
            <p:cNvCxnSpPr>
              <a:cxnSpLocks noChangeShapeType="1"/>
            </p:cNvCxnSpPr>
            <p:nvPr/>
          </p:nvCxnSpPr>
          <p:spPr bwMode="gray">
            <a:xfrm>
              <a:off x="8379525" y="6108143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22" hidden="1"/>
            <p:cNvCxnSpPr>
              <a:cxnSpLocks noChangeShapeType="1"/>
            </p:cNvCxnSpPr>
            <p:nvPr/>
          </p:nvCxnSpPr>
          <p:spPr bwMode="gray">
            <a:xfrm flipH="1">
              <a:off x="468000" y="1021575"/>
              <a:ext cx="8208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0" y="370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4680000" y="846000"/>
              <a:ext cx="446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55" hidden="1"/>
            <p:cNvCxnSpPr>
              <a:cxnSpLocks noChangeShapeType="1"/>
            </p:cNvCxnSpPr>
            <p:nvPr/>
          </p:nvCxnSpPr>
          <p:spPr bwMode="gray">
            <a:xfrm>
              <a:off x="423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54" hidden="1"/>
            <p:cNvCxnSpPr>
              <a:cxnSpLocks noChangeShapeType="1"/>
            </p:cNvCxnSpPr>
            <p:nvPr/>
          </p:nvCxnSpPr>
          <p:spPr bwMode="gray">
            <a:xfrm>
              <a:off x="8739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26" name="Object 27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9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hteck 11"/>
          <p:cNvSpPr/>
          <p:nvPr/>
        </p:nvSpPr>
        <p:spPr bwMode="hidden">
          <a:xfrm>
            <a:off x="425207" y="14107351"/>
            <a:ext cx="20819965" cy="170838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accent3"/>
              </a:gs>
              <a:gs pos="36000">
                <a:schemeClr val="accent3">
                  <a:alpha val="77000"/>
                </a:schemeClr>
              </a:gs>
              <a:gs pos="52000">
                <a:schemeClr val="accent3">
                  <a:alpha val="90000"/>
                </a:schemeClr>
              </a:gs>
              <a:gs pos="74000">
                <a:schemeClr val="accent3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341325" tIns="341325" rIns="341325" bIns="341325" anchor="ctr"/>
          <a:lstStyle/>
          <a:p>
            <a:pPr defTabSz="2359309">
              <a:defRPr/>
            </a:pPr>
            <a:endParaRPr lang="en-US" altLang="zh-CN" sz="3318">
              <a:latin typeface="Arial" charset="0"/>
              <a:ea typeface="宋体" pitchFamily="2" charset="-122"/>
            </a:endParaRPr>
          </a:p>
        </p:txBody>
      </p:sp>
      <p:sp>
        <p:nvSpPr>
          <p:cNvPr id="28" name="Rechteck 8"/>
          <p:cNvSpPr>
            <a:spLocks noChangeArrowheads="1"/>
          </p:cNvSpPr>
          <p:nvPr/>
        </p:nvSpPr>
        <p:spPr bwMode="gray">
          <a:xfrm>
            <a:off x="19837857" y="14754579"/>
            <a:ext cx="861699" cy="598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b"/>
          <a:lstStyle>
            <a:lvl1pPr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fld id="{1A7E8D90-42C0-4472-B498-5F80BE1B3F62}" type="slidenum">
              <a:rPr lang="en-US" altLang="zh-CN" sz="2370" smtClean="0">
                <a:ea typeface="宋体" panose="02010600030101010101" pitchFamily="2" charset="-122"/>
              </a:rPr>
              <a:pPr algn="r">
                <a:defRPr/>
              </a:pPr>
              <a:t>‹#›</a:t>
            </a:fld>
            <a:endParaRPr lang="en-US" altLang="zh-CN" sz="2370" smtClean="0">
              <a:ea typeface="宋体" panose="02010600030101010101" pitchFamily="2" charset="-122"/>
            </a:endParaRPr>
          </a:p>
        </p:txBody>
      </p:sp>
      <p:cxnSp>
        <p:nvCxnSpPr>
          <p:cNvPr id="29" name="Straight Connector 10"/>
          <p:cNvCxnSpPr/>
          <p:nvPr/>
        </p:nvCxnSpPr>
        <p:spPr bwMode="gray">
          <a:xfrm>
            <a:off x="982112" y="2404535"/>
            <a:ext cx="19709919" cy="0"/>
          </a:xfrm>
          <a:prstGeom prst="line">
            <a:avLst/>
          </a:prstGeom>
          <a:ln w="12700" cmpd="sng">
            <a:solidFill>
              <a:srgbClr val="D405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3" descr="C:\MyData\Docs\01_Presentations in Progress\27183_Template2010\20140402_Formatted_Templates\DHL_rgb_BG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112" y="14882521"/>
            <a:ext cx="2983956" cy="428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4" name="Textplatzhalter 18"/>
          <p:cNvSpPr>
            <a:spLocks noGrp="1"/>
          </p:cNvSpPr>
          <p:nvPr>
            <p:ph type="body" sz="quarter" idx="32"/>
          </p:nvPr>
        </p:nvSpPr>
        <p:spPr>
          <a:xfrm>
            <a:off x="982112" y="2961067"/>
            <a:ext cx="19709919" cy="11272533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31" name="Footer Placeholder 2"/>
          <p:cNvSpPr>
            <a:spLocks noGrp="1"/>
          </p:cNvSpPr>
          <p:nvPr>
            <p:ph type="ftr" sz="quarter" idx="33"/>
          </p:nvPr>
        </p:nvSpPr>
        <p:spPr bwMode="gray">
          <a:xfrm>
            <a:off x="5076115" y="14754579"/>
            <a:ext cx="14761742" cy="598310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sz="237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69130"/>
      </p:ext>
    </p:extLst>
  </p:cSld>
  <p:clrMapOvr>
    <a:masterClrMapping/>
  </p:clrMapOvr>
  <p:transition>
    <p:blinds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3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2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dpic_guideLines" hidden="1"/>
          <p:cNvGrpSpPr>
            <a:grpSpLocks/>
          </p:cNvGrpSpPr>
          <p:nvPr/>
        </p:nvGrpSpPr>
        <p:grpSpPr bwMode="auto">
          <a:xfrm>
            <a:off x="-26341" y="0"/>
            <a:ext cx="21677902" cy="16256000"/>
            <a:chOff x="-1587" y="0"/>
            <a:chExt cx="9145587" cy="6858000"/>
          </a:xfrm>
        </p:grpSpPr>
        <p:cxnSp>
          <p:nvCxnSpPr>
            <p:cNvPr id="5" name="Straight Connector 56" hidden="1"/>
            <p:cNvCxnSpPr>
              <a:cxnSpLocks noChangeShapeType="1"/>
            </p:cNvCxnSpPr>
            <p:nvPr/>
          </p:nvCxnSpPr>
          <p:spPr bwMode="gray">
            <a:xfrm>
              <a:off x="17860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" name="Straight Connector 53" hidden="1"/>
            <p:cNvCxnSpPr>
              <a:cxnSpLocks noChangeShapeType="1"/>
            </p:cNvCxnSpPr>
            <p:nvPr/>
          </p:nvCxnSpPr>
          <p:spPr bwMode="gray">
            <a:xfrm>
              <a:off x="89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Straight Connector 43" hidden="1"/>
            <p:cNvCxnSpPr>
              <a:cxnSpLocks noChangeShapeType="1"/>
            </p:cNvCxnSpPr>
            <p:nvPr/>
          </p:nvCxnSpPr>
          <p:spPr bwMode="gray">
            <a:xfrm>
              <a:off x="4680214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Straight Connector 44" hidden="1"/>
            <p:cNvCxnSpPr>
              <a:cxnSpLocks noChangeShapeType="1"/>
            </p:cNvCxnSpPr>
            <p:nvPr/>
          </p:nvCxnSpPr>
          <p:spPr bwMode="gray">
            <a:xfrm>
              <a:off x="44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Straight Connector 45" hidden="1"/>
            <p:cNvCxnSpPr>
              <a:cxnSpLocks noChangeShapeType="1"/>
            </p:cNvCxnSpPr>
            <p:nvPr/>
          </p:nvCxnSpPr>
          <p:spPr bwMode="gray">
            <a:xfrm flipH="1">
              <a:off x="-1587" y="6673057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Straight Connector 46" hidden="1"/>
            <p:cNvCxnSpPr>
              <a:cxnSpLocks noChangeShapeType="1"/>
            </p:cNvCxnSpPr>
            <p:nvPr/>
          </p:nvCxnSpPr>
          <p:spPr bwMode="gray">
            <a:xfrm flipH="1">
              <a:off x="-1587" y="6447632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Straight Connector 47" hidden="1"/>
            <p:cNvCxnSpPr>
              <a:cxnSpLocks noChangeShapeType="1"/>
            </p:cNvCxnSpPr>
            <p:nvPr/>
          </p:nvCxnSpPr>
          <p:spPr bwMode="gray">
            <a:xfrm flipH="1">
              <a:off x="-1587" y="6004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Straight Connector 48" hidden="1"/>
            <p:cNvCxnSpPr>
              <a:cxnSpLocks noChangeShapeType="1"/>
            </p:cNvCxnSpPr>
            <p:nvPr/>
          </p:nvCxnSpPr>
          <p:spPr bwMode="gray">
            <a:xfrm flipH="1">
              <a:off x="0" y="124335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Connector 50" hidden="1"/>
            <p:cNvCxnSpPr>
              <a:cxnSpLocks noChangeShapeType="1"/>
            </p:cNvCxnSpPr>
            <p:nvPr/>
          </p:nvCxnSpPr>
          <p:spPr bwMode="gray">
            <a:xfrm flipH="1">
              <a:off x="-1587" y="8496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-1587" y="55642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Connector 52" hidden="1"/>
            <p:cNvCxnSpPr>
              <a:cxnSpLocks noChangeShapeType="1"/>
            </p:cNvCxnSpPr>
            <p:nvPr/>
          </p:nvCxnSpPr>
          <p:spPr bwMode="gray">
            <a:xfrm flipH="1">
              <a:off x="-1587" y="5626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Connector 38" hidden="1"/>
            <p:cNvCxnSpPr>
              <a:cxnSpLocks noChangeShapeType="1"/>
            </p:cNvCxnSpPr>
            <p:nvPr/>
          </p:nvCxnSpPr>
          <p:spPr bwMode="gray">
            <a:xfrm>
              <a:off x="2088000" y="6107185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Connector 57" hidden="1"/>
            <p:cNvCxnSpPr>
              <a:cxnSpLocks noChangeShapeType="1"/>
            </p:cNvCxnSpPr>
            <p:nvPr/>
          </p:nvCxnSpPr>
          <p:spPr bwMode="gray">
            <a:xfrm>
              <a:off x="8379525" y="6108143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22" hidden="1"/>
            <p:cNvCxnSpPr>
              <a:cxnSpLocks noChangeShapeType="1"/>
            </p:cNvCxnSpPr>
            <p:nvPr/>
          </p:nvCxnSpPr>
          <p:spPr bwMode="gray">
            <a:xfrm flipH="1">
              <a:off x="468000" y="1021575"/>
              <a:ext cx="8208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0" y="370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4680000" y="846000"/>
              <a:ext cx="446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55" hidden="1"/>
            <p:cNvCxnSpPr>
              <a:cxnSpLocks noChangeShapeType="1"/>
            </p:cNvCxnSpPr>
            <p:nvPr/>
          </p:nvCxnSpPr>
          <p:spPr bwMode="gray">
            <a:xfrm>
              <a:off x="423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54" hidden="1"/>
            <p:cNvCxnSpPr>
              <a:cxnSpLocks noChangeShapeType="1"/>
            </p:cNvCxnSpPr>
            <p:nvPr/>
          </p:nvCxnSpPr>
          <p:spPr bwMode="gray">
            <a:xfrm>
              <a:off x="8739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24" name="Object 27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3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11"/>
          <p:cNvSpPr/>
          <p:nvPr/>
        </p:nvSpPr>
        <p:spPr bwMode="hidden">
          <a:xfrm>
            <a:off x="425207" y="14107351"/>
            <a:ext cx="20819965" cy="170838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accent3"/>
              </a:gs>
              <a:gs pos="36000">
                <a:schemeClr val="accent3">
                  <a:alpha val="77000"/>
                </a:schemeClr>
              </a:gs>
              <a:gs pos="52000">
                <a:schemeClr val="accent3">
                  <a:alpha val="90000"/>
                </a:schemeClr>
              </a:gs>
              <a:gs pos="74000">
                <a:schemeClr val="accent3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341325" tIns="341325" rIns="341325" bIns="341325" anchor="ctr"/>
          <a:lstStyle/>
          <a:p>
            <a:pPr defTabSz="2359309">
              <a:defRPr/>
            </a:pPr>
            <a:endParaRPr lang="en-US" altLang="zh-CN" sz="3318">
              <a:latin typeface="Arial" charset="0"/>
              <a:ea typeface="宋体" pitchFamily="2" charset="-122"/>
            </a:endParaRPr>
          </a:p>
        </p:txBody>
      </p:sp>
      <p:sp>
        <p:nvSpPr>
          <p:cNvPr id="26" name="Rechteck 8"/>
          <p:cNvSpPr>
            <a:spLocks noChangeArrowheads="1"/>
          </p:cNvSpPr>
          <p:nvPr/>
        </p:nvSpPr>
        <p:spPr bwMode="gray">
          <a:xfrm>
            <a:off x="19837857" y="14754579"/>
            <a:ext cx="861699" cy="598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b"/>
          <a:lstStyle>
            <a:lvl1pPr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fld id="{76BC346D-2CBA-4B6D-8B24-677BECAEBD75}" type="slidenum">
              <a:rPr lang="en-US" altLang="zh-CN" sz="2370" smtClean="0">
                <a:ea typeface="宋体" panose="02010600030101010101" pitchFamily="2" charset="-122"/>
              </a:rPr>
              <a:pPr algn="r">
                <a:defRPr/>
              </a:pPr>
              <a:t>‹#›</a:t>
            </a:fld>
            <a:endParaRPr lang="en-US" altLang="zh-CN" sz="2370" smtClean="0">
              <a:ea typeface="宋体" panose="02010600030101010101" pitchFamily="2" charset="-122"/>
            </a:endParaRPr>
          </a:p>
        </p:txBody>
      </p:sp>
      <p:cxnSp>
        <p:nvCxnSpPr>
          <p:cNvPr id="27" name="Straight Connector 10"/>
          <p:cNvCxnSpPr/>
          <p:nvPr/>
        </p:nvCxnSpPr>
        <p:spPr bwMode="gray">
          <a:xfrm>
            <a:off x="982112" y="2404535"/>
            <a:ext cx="19709919" cy="0"/>
          </a:xfrm>
          <a:prstGeom prst="line">
            <a:avLst/>
          </a:prstGeom>
          <a:ln w="12700" cmpd="sng">
            <a:solidFill>
              <a:srgbClr val="D405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3" descr="C:\MyData\Docs\01_Presentations in Progress\27183_Template2010\20140402_Formatted_Templates\DHL_rgb_BG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112" y="14882521"/>
            <a:ext cx="2983956" cy="428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el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29" name="Footer Placeholder 2"/>
          <p:cNvSpPr>
            <a:spLocks noGrp="1"/>
          </p:cNvSpPr>
          <p:nvPr>
            <p:ph type="ftr" sz="quarter" idx="10"/>
          </p:nvPr>
        </p:nvSpPr>
        <p:spPr bwMode="gray">
          <a:xfrm>
            <a:off x="5076115" y="14754579"/>
            <a:ext cx="14761742" cy="598310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sz="237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485806"/>
      </p:ext>
    </p:extLst>
  </p:cSld>
  <p:clrMapOvr>
    <a:masterClrMapping/>
  </p:clrMapOvr>
  <p:transition>
    <p:blinds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3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6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dpic_guideLines" hidden="1"/>
          <p:cNvGrpSpPr>
            <a:grpSpLocks/>
          </p:cNvGrpSpPr>
          <p:nvPr/>
        </p:nvGrpSpPr>
        <p:grpSpPr bwMode="auto">
          <a:xfrm>
            <a:off x="-26341" y="0"/>
            <a:ext cx="21677902" cy="16256000"/>
            <a:chOff x="-1587" y="0"/>
            <a:chExt cx="9145587" cy="6858000"/>
          </a:xfrm>
        </p:grpSpPr>
        <p:cxnSp>
          <p:nvCxnSpPr>
            <p:cNvPr id="7" name="Straight Connector 56" hidden="1"/>
            <p:cNvCxnSpPr>
              <a:cxnSpLocks noChangeShapeType="1"/>
            </p:cNvCxnSpPr>
            <p:nvPr/>
          </p:nvCxnSpPr>
          <p:spPr bwMode="gray">
            <a:xfrm>
              <a:off x="17860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Straight Connector 53" hidden="1"/>
            <p:cNvCxnSpPr>
              <a:cxnSpLocks noChangeShapeType="1"/>
            </p:cNvCxnSpPr>
            <p:nvPr/>
          </p:nvCxnSpPr>
          <p:spPr bwMode="gray">
            <a:xfrm>
              <a:off x="89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Straight Connector 43" hidden="1"/>
            <p:cNvCxnSpPr>
              <a:cxnSpLocks noChangeShapeType="1"/>
            </p:cNvCxnSpPr>
            <p:nvPr/>
          </p:nvCxnSpPr>
          <p:spPr bwMode="gray">
            <a:xfrm>
              <a:off x="4680214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Straight Connector 44" hidden="1"/>
            <p:cNvCxnSpPr>
              <a:cxnSpLocks noChangeShapeType="1"/>
            </p:cNvCxnSpPr>
            <p:nvPr/>
          </p:nvCxnSpPr>
          <p:spPr bwMode="gray">
            <a:xfrm>
              <a:off x="44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Straight Connector 45" hidden="1"/>
            <p:cNvCxnSpPr>
              <a:cxnSpLocks noChangeShapeType="1"/>
            </p:cNvCxnSpPr>
            <p:nvPr/>
          </p:nvCxnSpPr>
          <p:spPr bwMode="gray">
            <a:xfrm flipH="1">
              <a:off x="-1587" y="6673057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Straight Connector 46" hidden="1"/>
            <p:cNvCxnSpPr>
              <a:cxnSpLocks noChangeShapeType="1"/>
            </p:cNvCxnSpPr>
            <p:nvPr/>
          </p:nvCxnSpPr>
          <p:spPr bwMode="gray">
            <a:xfrm flipH="1">
              <a:off x="-1587" y="6447632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Straight Connector 47" hidden="1"/>
            <p:cNvCxnSpPr>
              <a:cxnSpLocks noChangeShapeType="1"/>
            </p:cNvCxnSpPr>
            <p:nvPr/>
          </p:nvCxnSpPr>
          <p:spPr bwMode="gray">
            <a:xfrm flipH="1">
              <a:off x="-1587" y="6004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Connector 48" hidden="1"/>
            <p:cNvCxnSpPr>
              <a:cxnSpLocks noChangeShapeType="1"/>
            </p:cNvCxnSpPr>
            <p:nvPr/>
          </p:nvCxnSpPr>
          <p:spPr bwMode="gray">
            <a:xfrm flipH="1">
              <a:off x="0" y="124335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Connector 50" hidden="1"/>
            <p:cNvCxnSpPr>
              <a:cxnSpLocks noChangeShapeType="1"/>
            </p:cNvCxnSpPr>
            <p:nvPr/>
          </p:nvCxnSpPr>
          <p:spPr bwMode="gray">
            <a:xfrm flipH="1">
              <a:off x="-1587" y="8496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-1587" y="55642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52" hidden="1"/>
            <p:cNvCxnSpPr>
              <a:cxnSpLocks noChangeShapeType="1"/>
            </p:cNvCxnSpPr>
            <p:nvPr/>
          </p:nvCxnSpPr>
          <p:spPr bwMode="gray">
            <a:xfrm flipH="1">
              <a:off x="-1587" y="5626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38" hidden="1"/>
            <p:cNvCxnSpPr>
              <a:cxnSpLocks noChangeShapeType="1"/>
            </p:cNvCxnSpPr>
            <p:nvPr/>
          </p:nvCxnSpPr>
          <p:spPr bwMode="gray">
            <a:xfrm>
              <a:off x="2088000" y="6107185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57" hidden="1"/>
            <p:cNvCxnSpPr>
              <a:cxnSpLocks noChangeShapeType="1"/>
            </p:cNvCxnSpPr>
            <p:nvPr/>
          </p:nvCxnSpPr>
          <p:spPr bwMode="gray">
            <a:xfrm>
              <a:off x="8379525" y="6108143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40" hidden="1"/>
            <p:cNvCxnSpPr>
              <a:cxnSpLocks noChangeShapeType="1"/>
            </p:cNvCxnSpPr>
            <p:nvPr/>
          </p:nvCxnSpPr>
          <p:spPr bwMode="gray">
            <a:xfrm flipH="1">
              <a:off x="468000" y="1021575"/>
              <a:ext cx="8208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0" y="370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4680000" y="846000"/>
              <a:ext cx="446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55" hidden="1"/>
            <p:cNvCxnSpPr>
              <a:cxnSpLocks noChangeShapeType="1"/>
            </p:cNvCxnSpPr>
            <p:nvPr/>
          </p:nvCxnSpPr>
          <p:spPr bwMode="gray">
            <a:xfrm>
              <a:off x="423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Straight Connector 54" hidden="1"/>
            <p:cNvCxnSpPr>
              <a:cxnSpLocks noChangeShapeType="1"/>
            </p:cNvCxnSpPr>
            <p:nvPr/>
          </p:nvCxnSpPr>
          <p:spPr bwMode="gray">
            <a:xfrm>
              <a:off x="8739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28" name="Object 45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7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hteck 11"/>
          <p:cNvSpPr/>
          <p:nvPr/>
        </p:nvSpPr>
        <p:spPr bwMode="hidden">
          <a:xfrm>
            <a:off x="425207" y="14107351"/>
            <a:ext cx="20819965" cy="170838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accent3"/>
              </a:gs>
              <a:gs pos="36000">
                <a:schemeClr val="accent3">
                  <a:alpha val="77000"/>
                </a:schemeClr>
              </a:gs>
              <a:gs pos="52000">
                <a:schemeClr val="accent3">
                  <a:alpha val="90000"/>
                </a:schemeClr>
              </a:gs>
              <a:gs pos="74000">
                <a:schemeClr val="accent3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341325" tIns="341325" rIns="341325" bIns="341325" anchor="ctr"/>
          <a:lstStyle/>
          <a:p>
            <a:pPr defTabSz="2359309">
              <a:defRPr/>
            </a:pPr>
            <a:endParaRPr lang="en-US" altLang="zh-CN" sz="3318">
              <a:latin typeface="Arial" charset="0"/>
              <a:ea typeface="宋体" pitchFamily="2" charset="-122"/>
            </a:endParaRPr>
          </a:p>
        </p:txBody>
      </p:sp>
      <p:sp>
        <p:nvSpPr>
          <p:cNvPr id="30" name="Rechteck 8"/>
          <p:cNvSpPr>
            <a:spLocks noChangeArrowheads="1"/>
          </p:cNvSpPr>
          <p:nvPr/>
        </p:nvSpPr>
        <p:spPr bwMode="gray">
          <a:xfrm>
            <a:off x="19837857" y="14754579"/>
            <a:ext cx="861699" cy="598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b"/>
          <a:lstStyle>
            <a:lvl1pPr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fld id="{477D072D-1957-478A-A1C5-FEC7205EDE59}" type="slidenum">
              <a:rPr lang="en-US" altLang="zh-CN" sz="2370" smtClean="0">
                <a:ea typeface="宋体" panose="02010600030101010101" pitchFamily="2" charset="-122"/>
              </a:rPr>
              <a:pPr algn="r">
                <a:defRPr/>
              </a:pPr>
              <a:t>‹#›</a:t>
            </a:fld>
            <a:endParaRPr lang="en-US" altLang="zh-CN" sz="2370" smtClean="0">
              <a:ea typeface="宋体" panose="02010600030101010101" pitchFamily="2" charset="-122"/>
            </a:endParaRPr>
          </a:p>
        </p:txBody>
      </p:sp>
      <p:cxnSp>
        <p:nvCxnSpPr>
          <p:cNvPr id="31" name="Straight Connector 10"/>
          <p:cNvCxnSpPr/>
          <p:nvPr/>
        </p:nvCxnSpPr>
        <p:spPr bwMode="gray">
          <a:xfrm>
            <a:off x="982112" y="2404535"/>
            <a:ext cx="19709919" cy="0"/>
          </a:xfrm>
          <a:prstGeom prst="line">
            <a:avLst/>
          </a:prstGeom>
          <a:ln w="12700" cmpd="sng">
            <a:solidFill>
              <a:srgbClr val="D405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" descr="C:\MyData\Docs\01_Presentations in Progress\27183_Template2010\20140402_Formatted_Templates\DHL_rgb_BG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112" y="14882521"/>
            <a:ext cx="2983956" cy="428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platzhalter 15"/>
          <p:cNvSpPr>
            <a:spLocks noGrp="1"/>
          </p:cNvSpPr>
          <p:nvPr>
            <p:ph type="body" sz="quarter" idx="32"/>
          </p:nvPr>
        </p:nvSpPr>
        <p:spPr>
          <a:xfrm>
            <a:off x="982110" y="2961064"/>
            <a:ext cx="9599766" cy="112725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33"/>
          </p:nvPr>
        </p:nvSpPr>
        <p:spPr>
          <a:xfrm>
            <a:off x="11093063" y="2961064"/>
            <a:ext cx="9599766" cy="112725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4" name="Titel 13"/>
          <p:cNvSpPr>
            <a:spLocks noGrp="1"/>
          </p:cNvSpPr>
          <p:nvPr>
            <p:ph type="title"/>
          </p:nvPr>
        </p:nvSpPr>
        <p:spPr>
          <a:xfrm>
            <a:off x="981310" y="477867"/>
            <a:ext cx="19711519" cy="16896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3" name="Footer Placeholder 2"/>
          <p:cNvSpPr>
            <a:spLocks noGrp="1"/>
          </p:cNvSpPr>
          <p:nvPr>
            <p:ph type="ftr" sz="quarter" idx="34"/>
          </p:nvPr>
        </p:nvSpPr>
        <p:spPr bwMode="gray">
          <a:xfrm>
            <a:off x="5076115" y="14754579"/>
            <a:ext cx="14761742" cy="598310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sz="237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894637"/>
      </p:ext>
    </p:extLst>
  </p:cSld>
  <p:clrMapOvr>
    <a:masterClrMapping/>
  </p:clrMapOvr>
  <p:transition>
    <p:blinds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1 column, 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3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0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dpic_guideLines" hidden="1"/>
          <p:cNvGrpSpPr>
            <a:grpSpLocks/>
          </p:cNvGrpSpPr>
          <p:nvPr/>
        </p:nvGrpSpPr>
        <p:grpSpPr bwMode="auto">
          <a:xfrm>
            <a:off x="-26341" y="0"/>
            <a:ext cx="21677902" cy="16256000"/>
            <a:chOff x="-1587" y="0"/>
            <a:chExt cx="9145587" cy="6858000"/>
          </a:xfrm>
        </p:grpSpPr>
        <p:cxnSp>
          <p:nvCxnSpPr>
            <p:cNvPr id="7" name="Straight Connector 56" hidden="1"/>
            <p:cNvCxnSpPr>
              <a:cxnSpLocks noChangeShapeType="1"/>
            </p:cNvCxnSpPr>
            <p:nvPr/>
          </p:nvCxnSpPr>
          <p:spPr bwMode="gray">
            <a:xfrm>
              <a:off x="17860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Straight Connector 53" hidden="1"/>
            <p:cNvCxnSpPr>
              <a:cxnSpLocks noChangeShapeType="1"/>
            </p:cNvCxnSpPr>
            <p:nvPr/>
          </p:nvCxnSpPr>
          <p:spPr bwMode="gray">
            <a:xfrm>
              <a:off x="89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Straight Connector 43" hidden="1"/>
            <p:cNvCxnSpPr>
              <a:cxnSpLocks noChangeShapeType="1"/>
            </p:cNvCxnSpPr>
            <p:nvPr/>
          </p:nvCxnSpPr>
          <p:spPr bwMode="gray">
            <a:xfrm>
              <a:off x="4680214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Straight Connector 44" hidden="1"/>
            <p:cNvCxnSpPr>
              <a:cxnSpLocks noChangeShapeType="1"/>
            </p:cNvCxnSpPr>
            <p:nvPr/>
          </p:nvCxnSpPr>
          <p:spPr bwMode="gray">
            <a:xfrm>
              <a:off x="44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Straight Connector 45" hidden="1"/>
            <p:cNvCxnSpPr>
              <a:cxnSpLocks noChangeShapeType="1"/>
            </p:cNvCxnSpPr>
            <p:nvPr/>
          </p:nvCxnSpPr>
          <p:spPr bwMode="gray">
            <a:xfrm flipH="1">
              <a:off x="-1587" y="6673057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Connector 46" hidden="1"/>
            <p:cNvCxnSpPr>
              <a:cxnSpLocks noChangeShapeType="1"/>
            </p:cNvCxnSpPr>
            <p:nvPr/>
          </p:nvCxnSpPr>
          <p:spPr bwMode="gray">
            <a:xfrm flipH="1">
              <a:off x="-1587" y="6447632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Connector 47" hidden="1"/>
            <p:cNvCxnSpPr>
              <a:cxnSpLocks noChangeShapeType="1"/>
            </p:cNvCxnSpPr>
            <p:nvPr/>
          </p:nvCxnSpPr>
          <p:spPr bwMode="gray">
            <a:xfrm flipH="1">
              <a:off x="-1587" y="6004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Connector 48" hidden="1"/>
            <p:cNvCxnSpPr>
              <a:cxnSpLocks noChangeShapeType="1"/>
            </p:cNvCxnSpPr>
            <p:nvPr/>
          </p:nvCxnSpPr>
          <p:spPr bwMode="gray">
            <a:xfrm flipH="1">
              <a:off x="0" y="124335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Connector 50" hidden="1"/>
            <p:cNvCxnSpPr>
              <a:cxnSpLocks noChangeShapeType="1"/>
            </p:cNvCxnSpPr>
            <p:nvPr/>
          </p:nvCxnSpPr>
          <p:spPr bwMode="gray">
            <a:xfrm flipH="1">
              <a:off x="-1587" y="8496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-1587" y="55642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52" hidden="1"/>
            <p:cNvCxnSpPr>
              <a:cxnSpLocks noChangeShapeType="1"/>
            </p:cNvCxnSpPr>
            <p:nvPr/>
          </p:nvCxnSpPr>
          <p:spPr bwMode="gray">
            <a:xfrm flipH="1">
              <a:off x="-1587" y="5626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38" hidden="1"/>
            <p:cNvCxnSpPr>
              <a:cxnSpLocks noChangeShapeType="1"/>
            </p:cNvCxnSpPr>
            <p:nvPr/>
          </p:nvCxnSpPr>
          <p:spPr bwMode="gray">
            <a:xfrm>
              <a:off x="2088000" y="6107185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57" hidden="1"/>
            <p:cNvCxnSpPr>
              <a:cxnSpLocks noChangeShapeType="1"/>
            </p:cNvCxnSpPr>
            <p:nvPr/>
          </p:nvCxnSpPr>
          <p:spPr bwMode="gray">
            <a:xfrm>
              <a:off x="8379525" y="6108143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40" hidden="1"/>
            <p:cNvCxnSpPr>
              <a:cxnSpLocks noChangeShapeType="1"/>
            </p:cNvCxnSpPr>
            <p:nvPr/>
          </p:nvCxnSpPr>
          <p:spPr bwMode="gray">
            <a:xfrm flipH="1">
              <a:off x="468000" y="1021575"/>
              <a:ext cx="8208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0" y="370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4680000" y="846000"/>
              <a:ext cx="446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55" hidden="1"/>
            <p:cNvCxnSpPr>
              <a:cxnSpLocks noChangeShapeType="1"/>
            </p:cNvCxnSpPr>
            <p:nvPr/>
          </p:nvCxnSpPr>
          <p:spPr bwMode="gray">
            <a:xfrm>
              <a:off x="423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Straight Connector 54" hidden="1"/>
            <p:cNvCxnSpPr>
              <a:cxnSpLocks noChangeShapeType="1"/>
            </p:cNvCxnSpPr>
            <p:nvPr/>
          </p:nvCxnSpPr>
          <p:spPr bwMode="gray">
            <a:xfrm>
              <a:off x="8739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28" name="Object 45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1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hteck 11"/>
          <p:cNvSpPr/>
          <p:nvPr/>
        </p:nvSpPr>
        <p:spPr bwMode="hidden">
          <a:xfrm>
            <a:off x="425207" y="14107351"/>
            <a:ext cx="20819965" cy="170838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accent3"/>
              </a:gs>
              <a:gs pos="36000">
                <a:schemeClr val="accent3">
                  <a:alpha val="77000"/>
                </a:schemeClr>
              </a:gs>
              <a:gs pos="52000">
                <a:schemeClr val="accent3">
                  <a:alpha val="90000"/>
                </a:schemeClr>
              </a:gs>
              <a:gs pos="74000">
                <a:schemeClr val="accent3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341325" tIns="341325" rIns="341325" bIns="341325" anchor="ctr"/>
          <a:lstStyle/>
          <a:p>
            <a:pPr defTabSz="2359309">
              <a:defRPr/>
            </a:pPr>
            <a:endParaRPr lang="en-US" altLang="zh-CN" sz="3318">
              <a:latin typeface="Arial" charset="0"/>
              <a:ea typeface="宋体" pitchFamily="2" charset="-122"/>
            </a:endParaRPr>
          </a:p>
        </p:txBody>
      </p:sp>
      <p:sp>
        <p:nvSpPr>
          <p:cNvPr id="30" name="Rechteck 8"/>
          <p:cNvSpPr>
            <a:spLocks noChangeArrowheads="1"/>
          </p:cNvSpPr>
          <p:nvPr/>
        </p:nvSpPr>
        <p:spPr bwMode="gray">
          <a:xfrm>
            <a:off x="19837857" y="14754579"/>
            <a:ext cx="861699" cy="598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b"/>
          <a:lstStyle>
            <a:lvl1pPr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fld id="{6F8029B6-E431-4AC4-86E2-83F7B89E040F}" type="slidenum">
              <a:rPr lang="en-US" altLang="zh-CN" sz="2370" smtClean="0">
                <a:ea typeface="宋体" panose="02010600030101010101" pitchFamily="2" charset="-122"/>
              </a:rPr>
              <a:pPr algn="r">
                <a:defRPr/>
              </a:pPr>
              <a:t>‹#›</a:t>
            </a:fld>
            <a:endParaRPr lang="en-US" altLang="zh-CN" sz="2370" smtClean="0">
              <a:ea typeface="宋体" panose="02010600030101010101" pitchFamily="2" charset="-122"/>
            </a:endParaRPr>
          </a:p>
        </p:txBody>
      </p:sp>
      <p:cxnSp>
        <p:nvCxnSpPr>
          <p:cNvPr id="31" name="Straight Connector 10"/>
          <p:cNvCxnSpPr/>
          <p:nvPr/>
        </p:nvCxnSpPr>
        <p:spPr bwMode="gray">
          <a:xfrm>
            <a:off x="982112" y="2404535"/>
            <a:ext cx="19709919" cy="0"/>
          </a:xfrm>
          <a:prstGeom prst="line">
            <a:avLst/>
          </a:prstGeom>
          <a:ln w="12700" cmpd="sng">
            <a:solidFill>
              <a:srgbClr val="D405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" descr="C:\MyData\Docs\01_Presentations in Progress\27183_Template2010\20140402_Formatted_Templates\DHL_rgb_BG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112" y="14882521"/>
            <a:ext cx="2983956" cy="428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 bwMode="ltGray">
          <a:xfrm>
            <a:off x="11093063" y="2961067"/>
            <a:ext cx="9599766" cy="11136000"/>
          </a:xfrm>
          <a:prstGeom prst="rect">
            <a:avLst/>
          </a:prstGeom>
          <a:solidFill>
            <a:schemeClr val="tx2"/>
          </a:solidFill>
        </p:spPr>
        <p:txBody>
          <a:bodyPr rtlCol="0">
            <a:noAutofit/>
          </a:bodyPr>
          <a:lstStyle>
            <a:lvl1pPr marL="0" marR="0" indent="0" algn="l" defTabSz="216740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185"/>
              </a:spcAft>
              <a:buClrTx/>
              <a:buSzTx/>
              <a:buFont typeface="Arial" pitchFamily="34" charset="0"/>
              <a:buNone/>
              <a:tabLst/>
              <a:defRPr/>
            </a:lvl1pPr>
          </a:lstStyle>
          <a:p>
            <a:pPr lvl="0"/>
            <a:r>
              <a:rPr lang="en-US" altLang="zh-CN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981310" y="477867"/>
            <a:ext cx="19711519" cy="16896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4" name="Textplatzhalter 15"/>
          <p:cNvSpPr>
            <a:spLocks noGrp="1"/>
          </p:cNvSpPr>
          <p:nvPr>
            <p:ph type="body" sz="quarter" idx="32"/>
          </p:nvPr>
        </p:nvSpPr>
        <p:spPr>
          <a:xfrm>
            <a:off x="982110" y="2961064"/>
            <a:ext cx="9599766" cy="112725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33" name="Footer Placeholder 2"/>
          <p:cNvSpPr>
            <a:spLocks noGrp="1"/>
          </p:cNvSpPr>
          <p:nvPr>
            <p:ph type="ftr" sz="quarter" idx="33"/>
          </p:nvPr>
        </p:nvSpPr>
        <p:spPr bwMode="gray">
          <a:xfrm>
            <a:off x="5076115" y="14754579"/>
            <a:ext cx="14761742" cy="598310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sz="237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897573"/>
      </p:ext>
    </p:extLst>
  </p:cSld>
  <p:clrMapOvr>
    <a:masterClrMapping/>
  </p:clrMapOvr>
  <p:transition>
    <p:blinds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1 column,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3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4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dpic_guideLines" hidden="1"/>
          <p:cNvGrpSpPr>
            <a:grpSpLocks/>
          </p:cNvGrpSpPr>
          <p:nvPr/>
        </p:nvGrpSpPr>
        <p:grpSpPr bwMode="auto">
          <a:xfrm>
            <a:off x="-26341" y="0"/>
            <a:ext cx="21677902" cy="16256000"/>
            <a:chOff x="-1587" y="0"/>
            <a:chExt cx="9145587" cy="6858000"/>
          </a:xfrm>
        </p:grpSpPr>
        <p:cxnSp>
          <p:nvCxnSpPr>
            <p:cNvPr id="9" name="Straight Connector 56" hidden="1"/>
            <p:cNvCxnSpPr>
              <a:cxnSpLocks noChangeShapeType="1"/>
            </p:cNvCxnSpPr>
            <p:nvPr/>
          </p:nvCxnSpPr>
          <p:spPr bwMode="gray">
            <a:xfrm>
              <a:off x="17860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Straight Connector 53" hidden="1"/>
            <p:cNvCxnSpPr>
              <a:cxnSpLocks noChangeShapeType="1"/>
            </p:cNvCxnSpPr>
            <p:nvPr/>
          </p:nvCxnSpPr>
          <p:spPr bwMode="gray">
            <a:xfrm>
              <a:off x="89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Connector 43" hidden="1"/>
            <p:cNvCxnSpPr>
              <a:cxnSpLocks noChangeShapeType="1"/>
            </p:cNvCxnSpPr>
            <p:nvPr/>
          </p:nvCxnSpPr>
          <p:spPr bwMode="gray">
            <a:xfrm>
              <a:off x="4680214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Connector 44" hidden="1"/>
            <p:cNvCxnSpPr>
              <a:cxnSpLocks noChangeShapeType="1"/>
            </p:cNvCxnSpPr>
            <p:nvPr/>
          </p:nvCxnSpPr>
          <p:spPr bwMode="gray">
            <a:xfrm>
              <a:off x="44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Connector 45" hidden="1"/>
            <p:cNvCxnSpPr>
              <a:cxnSpLocks noChangeShapeType="1"/>
            </p:cNvCxnSpPr>
            <p:nvPr/>
          </p:nvCxnSpPr>
          <p:spPr bwMode="gray">
            <a:xfrm flipH="1">
              <a:off x="-1587" y="6673057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46" hidden="1"/>
            <p:cNvCxnSpPr>
              <a:cxnSpLocks noChangeShapeType="1"/>
            </p:cNvCxnSpPr>
            <p:nvPr/>
          </p:nvCxnSpPr>
          <p:spPr bwMode="gray">
            <a:xfrm flipH="1">
              <a:off x="-1587" y="6447632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47" hidden="1"/>
            <p:cNvCxnSpPr>
              <a:cxnSpLocks noChangeShapeType="1"/>
            </p:cNvCxnSpPr>
            <p:nvPr/>
          </p:nvCxnSpPr>
          <p:spPr bwMode="gray">
            <a:xfrm flipH="1">
              <a:off x="-1587" y="6004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48" hidden="1"/>
            <p:cNvCxnSpPr>
              <a:cxnSpLocks noChangeShapeType="1"/>
            </p:cNvCxnSpPr>
            <p:nvPr/>
          </p:nvCxnSpPr>
          <p:spPr bwMode="gray">
            <a:xfrm flipH="1">
              <a:off x="0" y="124335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50" hidden="1"/>
            <p:cNvCxnSpPr>
              <a:cxnSpLocks noChangeShapeType="1"/>
            </p:cNvCxnSpPr>
            <p:nvPr/>
          </p:nvCxnSpPr>
          <p:spPr bwMode="gray">
            <a:xfrm flipH="1">
              <a:off x="-1587" y="8496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-1587" y="55642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52" hidden="1"/>
            <p:cNvCxnSpPr>
              <a:cxnSpLocks noChangeShapeType="1"/>
            </p:cNvCxnSpPr>
            <p:nvPr/>
          </p:nvCxnSpPr>
          <p:spPr bwMode="gray">
            <a:xfrm flipH="1">
              <a:off x="-1587" y="5626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38" hidden="1"/>
            <p:cNvCxnSpPr>
              <a:cxnSpLocks noChangeShapeType="1"/>
            </p:cNvCxnSpPr>
            <p:nvPr/>
          </p:nvCxnSpPr>
          <p:spPr bwMode="gray">
            <a:xfrm>
              <a:off x="2088000" y="6107185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57" hidden="1"/>
            <p:cNvCxnSpPr>
              <a:cxnSpLocks noChangeShapeType="1"/>
            </p:cNvCxnSpPr>
            <p:nvPr/>
          </p:nvCxnSpPr>
          <p:spPr bwMode="gray">
            <a:xfrm>
              <a:off x="8379525" y="6108143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Straight Connector 22" hidden="1"/>
            <p:cNvCxnSpPr>
              <a:cxnSpLocks noChangeShapeType="1"/>
            </p:cNvCxnSpPr>
            <p:nvPr/>
          </p:nvCxnSpPr>
          <p:spPr bwMode="gray">
            <a:xfrm flipH="1">
              <a:off x="468000" y="1021575"/>
              <a:ext cx="8208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0" y="370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4680000" y="846000"/>
              <a:ext cx="446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Straight Connector 55" hidden="1"/>
            <p:cNvCxnSpPr>
              <a:cxnSpLocks noChangeShapeType="1"/>
            </p:cNvCxnSpPr>
            <p:nvPr/>
          </p:nvCxnSpPr>
          <p:spPr bwMode="gray">
            <a:xfrm>
              <a:off x="423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Straight Connector 54" hidden="1"/>
            <p:cNvCxnSpPr>
              <a:cxnSpLocks noChangeShapeType="1"/>
            </p:cNvCxnSpPr>
            <p:nvPr/>
          </p:nvCxnSpPr>
          <p:spPr bwMode="gray">
            <a:xfrm>
              <a:off x="8739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32" name="Object 27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5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hteck 11"/>
          <p:cNvSpPr/>
          <p:nvPr/>
        </p:nvSpPr>
        <p:spPr bwMode="hidden">
          <a:xfrm>
            <a:off x="425207" y="14107351"/>
            <a:ext cx="20819965" cy="170838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accent3"/>
              </a:gs>
              <a:gs pos="36000">
                <a:schemeClr val="accent3">
                  <a:alpha val="77000"/>
                </a:schemeClr>
              </a:gs>
              <a:gs pos="52000">
                <a:schemeClr val="accent3">
                  <a:alpha val="90000"/>
                </a:schemeClr>
              </a:gs>
              <a:gs pos="74000">
                <a:schemeClr val="accent3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341325" tIns="341325" rIns="341325" bIns="341325" anchor="ctr"/>
          <a:lstStyle/>
          <a:p>
            <a:pPr defTabSz="2359309">
              <a:defRPr/>
            </a:pPr>
            <a:endParaRPr lang="en-US" altLang="zh-CN" sz="3318">
              <a:latin typeface="Arial" charset="0"/>
              <a:ea typeface="宋体" pitchFamily="2" charset="-122"/>
            </a:endParaRPr>
          </a:p>
        </p:txBody>
      </p:sp>
      <p:sp>
        <p:nvSpPr>
          <p:cNvPr id="34" name="Rechteck 8"/>
          <p:cNvSpPr>
            <a:spLocks noChangeArrowheads="1"/>
          </p:cNvSpPr>
          <p:nvPr/>
        </p:nvSpPr>
        <p:spPr bwMode="gray">
          <a:xfrm>
            <a:off x="19837857" y="14754579"/>
            <a:ext cx="861699" cy="598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b"/>
          <a:lstStyle>
            <a:lvl1pPr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fld id="{E09E20EE-EF63-4E5E-93D9-D0C69AC173AC}" type="slidenum">
              <a:rPr lang="en-US" altLang="zh-CN" sz="2370" smtClean="0">
                <a:ea typeface="宋体" panose="02010600030101010101" pitchFamily="2" charset="-122"/>
              </a:rPr>
              <a:pPr algn="r">
                <a:defRPr/>
              </a:pPr>
              <a:t>‹#›</a:t>
            </a:fld>
            <a:endParaRPr lang="en-US" altLang="zh-CN" sz="2370" smtClean="0">
              <a:ea typeface="宋体" panose="02010600030101010101" pitchFamily="2" charset="-122"/>
            </a:endParaRPr>
          </a:p>
        </p:txBody>
      </p:sp>
      <p:cxnSp>
        <p:nvCxnSpPr>
          <p:cNvPr id="35" name="Straight Connector 10"/>
          <p:cNvCxnSpPr/>
          <p:nvPr/>
        </p:nvCxnSpPr>
        <p:spPr bwMode="gray">
          <a:xfrm>
            <a:off x="982112" y="2404535"/>
            <a:ext cx="19709919" cy="0"/>
          </a:xfrm>
          <a:prstGeom prst="line">
            <a:avLst/>
          </a:prstGeom>
          <a:ln w="12700" cmpd="sng">
            <a:solidFill>
              <a:srgbClr val="D405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3" descr="C:\MyData\Docs\01_Presentations in Progress\27183_Template2010\20140402_Formatted_Templates\DHL_rgb_BG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112" y="14882521"/>
            <a:ext cx="2983956" cy="428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 bwMode="ltGray">
          <a:xfrm>
            <a:off x="11089182" y="2961067"/>
            <a:ext cx="9599766" cy="7936000"/>
          </a:xfrm>
          <a:prstGeom prst="rect">
            <a:avLst/>
          </a:prstGeom>
          <a:solidFill>
            <a:schemeClr val="tx2"/>
          </a:solidFill>
        </p:spPr>
        <p:txBody>
          <a:bodyPr rtlCol="0">
            <a:noAutofit/>
          </a:bodyPr>
          <a:lstStyle>
            <a:lvl1pPr marL="0" marR="0" indent="0" algn="l" defTabSz="216740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185"/>
              </a:spcAft>
              <a:buClrTx/>
              <a:buSzTx/>
              <a:buFont typeface="Arial" pitchFamily="34" charset="0"/>
              <a:buNone/>
              <a:tabLst/>
              <a:defRPr/>
            </a:lvl1pPr>
          </a:lstStyle>
          <a:p>
            <a:pPr lvl="0"/>
            <a:r>
              <a:rPr lang="en-US" altLang="zh-CN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23"/>
          </p:nvPr>
        </p:nvSpPr>
        <p:spPr bwMode="ltGray">
          <a:xfrm>
            <a:off x="11089183" y="11195734"/>
            <a:ext cx="4650553" cy="2901333"/>
          </a:xfrm>
          <a:prstGeom prst="rect">
            <a:avLst/>
          </a:prstGeom>
          <a:solidFill>
            <a:schemeClr val="tx2"/>
          </a:solidFill>
        </p:spPr>
        <p:txBody>
          <a:bodyPr rtlCol="0">
            <a:noAutofit/>
          </a:bodyPr>
          <a:lstStyle>
            <a:lvl1pPr marL="0" marR="0" indent="0" algn="l" defTabSz="216740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185"/>
              </a:spcAft>
              <a:buClrTx/>
              <a:buSzTx/>
              <a:buFont typeface="Arial" pitchFamily="34" charset="0"/>
              <a:buNone/>
              <a:tabLst/>
              <a:defRPr/>
            </a:lvl1pPr>
          </a:lstStyle>
          <a:p>
            <a:pPr lvl="0"/>
            <a:r>
              <a:rPr lang="en-US" altLang="zh-CN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25"/>
          </p:nvPr>
        </p:nvSpPr>
        <p:spPr bwMode="ltGray">
          <a:xfrm>
            <a:off x="16042275" y="11195734"/>
            <a:ext cx="4650553" cy="2901333"/>
          </a:xfrm>
          <a:prstGeom prst="rect">
            <a:avLst/>
          </a:prstGeom>
          <a:solidFill>
            <a:schemeClr val="tx2"/>
          </a:solidFill>
        </p:spPr>
        <p:txBody>
          <a:bodyPr rtlCol="0">
            <a:noAutofit/>
          </a:bodyPr>
          <a:lstStyle>
            <a:lvl1pPr marL="0" marR="0" indent="0" algn="l" defTabSz="216740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185"/>
              </a:spcAft>
              <a:buClrTx/>
              <a:buSzTx/>
              <a:buFont typeface="Arial" pitchFamily="34" charset="0"/>
              <a:buNone/>
              <a:tabLst/>
              <a:defRPr/>
            </a:lvl1pPr>
          </a:lstStyle>
          <a:p>
            <a:pPr lvl="0"/>
            <a:r>
              <a:rPr lang="en-US" altLang="zh-CN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15" name="Textplatzhalter 15"/>
          <p:cNvSpPr>
            <a:spLocks noGrp="1"/>
          </p:cNvSpPr>
          <p:nvPr>
            <p:ph type="body" sz="quarter" idx="32"/>
          </p:nvPr>
        </p:nvSpPr>
        <p:spPr>
          <a:xfrm>
            <a:off x="982110" y="2961064"/>
            <a:ext cx="9599766" cy="112725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>
          <a:xfrm>
            <a:off x="981310" y="477867"/>
            <a:ext cx="19711519" cy="16896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7" name="Footer Placeholder 2"/>
          <p:cNvSpPr>
            <a:spLocks noGrp="1"/>
          </p:cNvSpPr>
          <p:nvPr>
            <p:ph type="ftr" sz="quarter" idx="33"/>
          </p:nvPr>
        </p:nvSpPr>
        <p:spPr bwMode="gray">
          <a:xfrm>
            <a:off x="5076115" y="14754579"/>
            <a:ext cx="14761742" cy="598310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sz="237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36529"/>
      </p:ext>
    </p:extLst>
  </p:cSld>
  <p:clrMapOvr>
    <a:masterClrMapping/>
  </p:clrMapOvr>
  <p:transition>
    <p:blinds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: picture, gradien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3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8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dpic_guideLines" hidden="1"/>
          <p:cNvGrpSpPr>
            <a:grpSpLocks/>
          </p:cNvGrpSpPr>
          <p:nvPr/>
        </p:nvGrpSpPr>
        <p:grpSpPr bwMode="auto">
          <a:xfrm>
            <a:off x="-26341" y="0"/>
            <a:ext cx="21677902" cy="16256000"/>
            <a:chOff x="-1587" y="0"/>
            <a:chExt cx="9145587" cy="6858000"/>
          </a:xfrm>
        </p:grpSpPr>
        <p:cxnSp>
          <p:nvCxnSpPr>
            <p:cNvPr id="10" name="Straight Connector 56" hidden="1"/>
            <p:cNvCxnSpPr>
              <a:cxnSpLocks noChangeShapeType="1"/>
            </p:cNvCxnSpPr>
            <p:nvPr/>
          </p:nvCxnSpPr>
          <p:spPr bwMode="gray">
            <a:xfrm>
              <a:off x="17860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Straight Connector 53" hidden="1"/>
            <p:cNvCxnSpPr>
              <a:cxnSpLocks noChangeShapeType="1"/>
            </p:cNvCxnSpPr>
            <p:nvPr/>
          </p:nvCxnSpPr>
          <p:spPr bwMode="gray">
            <a:xfrm>
              <a:off x="89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Straight Connector 43" hidden="1"/>
            <p:cNvCxnSpPr>
              <a:cxnSpLocks noChangeShapeType="1"/>
            </p:cNvCxnSpPr>
            <p:nvPr/>
          </p:nvCxnSpPr>
          <p:spPr bwMode="gray">
            <a:xfrm>
              <a:off x="4680214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Straight Connector 44" hidden="1"/>
            <p:cNvCxnSpPr>
              <a:cxnSpLocks noChangeShapeType="1"/>
            </p:cNvCxnSpPr>
            <p:nvPr/>
          </p:nvCxnSpPr>
          <p:spPr bwMode="gray">
            <a:xfrm>
              <a:off x="44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Connector 45" hidden="1"/>
            <p:cNvCxnSpPr>
              <a:cxnSpLocks noChangeShapeType="1"/>
            </p:cNvCxnSpPr>
            <p:nvPr/>
          </p:nvCxnSpPr>
          <p:spPr bwMode="gray">
            <a:xfrm flipH="1">
              <a:off x="-1587" y="6673057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Connector 46" hidden="1"/>
            <p:cNvCxnSpPr>
              <a:cxnSpLocks noChangeShapeType="1"/>
            </p:cNvCxnSpPr>
            <p:nvPr/>
          </p:nvCxnSpPr>
          <p:spPr bwMode="gray">
            <a:xfrm flipH="1">
              <a:off x="-1587" y="6447632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Connector 47" hidden="1"/>
            <p:cNvCxnSpPr>
              <a:cxnSpLocks noChangeShapeType="1"/>
            </p:cNvCxnSpPr>
            <p:nvPr/>
          </p:nvCxnSpPr>
          <p:spPr bwMode="gray">
            <a:xfrm flipH="1">
              <a:off x="-1587" y="6004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Connector 48" hidden="1"/>
            <p:cNvCxnSpPr>
              <a:cxnSpLocks noChangeShapeType="1"/>
            </p:cNvCxnSpPr>
            <p:nvPr/>
          </p:nvCxnSpPr>
          <p:spPr bwMode="gray">
            <a:xfrm flipH="1">
              <a:off x="0" y="124335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Connector 50" hidden="1"/>
            <p:cNvCxnSpPr>
              <a:cxnSpLocks noChangeShapeType="1"/>
            </p:cNvCxnSpPr>
            <p:nvPr/>
          </p:nvCxnSpPr>
          <p:spPr bwMode="gray">
            <a:xfrm flipH="1">
              <a:off x="-1587" y="8496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-1587" y="55642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52" hidden="1"/>
            <p:cNvCxnSpPr>
              <a:cxnSpLocks noChangeShapeType="1"/>
            </p:cNvCxnSpPr>
            <p:nvPr/>
          </p:nvCxnSpPr>
          <p:spPr bwMode="gray">
            <a:xfrm flipH="1">
              <a:off x="-1587" y="5626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38" hidden="1"/>
            <p:cNvCxnSpPr>
              <a:cxnSpLocks noChangeShapeType="1"/>
            </p:cNvCxnSpPr>
            <p:nvPr/>
          </p:nvCxnSpPr>
          <p:spPr bwMode="gray">
            <a:xfrm>
              <a:off x="2088000" y="6107185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57" hidden="1"/>
            <p:cNvCxnSpPr>
              <a:cxnSpLocks noChangeShapeType="1"/>
            </p:cNvCxnSpPr>
            <p:nvPr/>
          </p:nvCxnSpPr>
          <p:spPr bwMode="gray">
            <a:xfrm>
              <a:off x="8379525" y="6108143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40" hidden="1"/>
            <p:cNvCxnSpPr>
              <a:cxnSpLocks noChangeShapeType="1"/>
            </p:cNvCxnSpPr>
            <p:nvPr/>
          </p:nvCxnSpPr>
          <p:spPr bwMode="gray">
            <a:xfrm flipH="1">
              <a:off x="468000" y="1021575"/>
              <a:ext cx="8208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0" y="370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4680000" y="846000"/>
              <a:ext cx="446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55" hidden="1"/>
            <p:cNvCxnSpPr>
              <a:cxnSpLocks noChangeShapeType="1"/>
            </p:cNvCxnSpPr>
            <p:nvPr/>
          </p:nvCxnSpPr>
          <p:spPr bwMode="gray">
            <a:xfrm>
              <a:off x="423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Straight Connector 54" hidden="1"/>
            <p:cNvCxnSpPr>
              <a:cxnSpLocks noChangeShapeType="1"/>
            </p:cNvCxnSpPr>
            <p:nvPr/>
          </p:nvCxnSpPr>
          <p:spPr bwMode="gray">
            <a:xfrm>
              <a:off x="8739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28" name="Object 45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9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Picture Placeholder 33"/>
          <p:cNvSpPr>
            <a:spLocks noGrp="1"/>
          </p:cNvSpPr>
          <p:nvPr>
            <p:ph type="pic" sz="quarter" idx="12"/>
          </p:nvPr>
        </p:nvSpPr>
        <p:spPr bwMode="white">
          <a:xfrm>
            <a:off x="0" y="0"/>
            <a:ext cx="21674138" cy="16256000"/>
          </a:xfrm>
          <a:prstGeom prst="rect">
            <a:avLst/>
          </a:prstGeom>
          <a:solidFill>
            <a:schemeClr val="tx2"/>
          </a:solidFill>
        </p:spPr>
        <p:txBody>
          <a:bodyPr tIns="540000" rtlCol="0" anchor="ctr">
            <a:noAutofit/>
          </a:bodyPr>
          <a:lstStyle>
            <a:lvl1pPr algn="ctr">
              <a:defRPr/>
            </a:lvl1pPr>
          </a:lstStyle>
          <a:p>
            <a:pPr lvl="0"/>
            <a:r>
              <a:rPr lang="en-US" altLang="zh-CN" noProof="0" smtClean="0"/>
              <a:t>Click icon to add picture</a:t>
            </a:r>
            <a:endParaRPr lang="en-US" noProof="0" dirty="0"/>
          </a:p>
        </p:txBody>
      </p:sp>
      <p:sp>
        <p:nvSpPr>
          <p:cNvPr id="9" name="Text Placeholder 30"/>
          <p:cNvSpPr>
            <a:spLocks noGrp="1"/>
          </p:cNvSpPr>
          <p:nvPr>
            <p:ph type="body" sz="quarter" idx="11"/>
          </p:nvPr>
        </p:nvSpPr>
        <p:spPr bwMode="hidden">
          <a:xfrm>
            <a:off x="981311" y="13208767"/>
            <a:ext cx="12567485" cy="162107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accent3"/>
              </a:gs>
              <a:gs pos="36000">
                <a:schemeClr val="accent3">
                  <a:alpha val="77000"/>
                </a:schemeClr>
              </a:gs>
              <a:gs pos="52000">
                <a:schemeClr val="accent3">
                  <a:alpha val="90000"/>
                </a:schemeClr>
              </a:gs>
              <a:gs pos="74000">
                <a:schemeClr val="accent3"/>
              </a:gs>
            </a:gsLst>
            <a:lin ang="5400000" scaled="0"/>
          </a:gradFill>
        </p:spPr>
        <p:txBody>
          <a:bodyPr lIns="180000" tIns="432000" rIns="180000" bIns="180000" anchor="b">
            <a:spAutoFit/>
          </a:bodyPr>
          <a:lstStyle>
            <a:lvl1pPr>
              <a:defRPr sz="5926" b="0" baseline="0">
                <a:solidFill>
                  <a:srgbClr val="D40511"/>
                </a:solidFill>
              </a:defRPr>
            </a:lvl1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7" name="Text Placeholder 44"/>
          <p:cNvSpPr>
            <a:spLocks noGrp="1"/>
          </p:cNvSpPr>
          <p:nvPr>
            <p:ph type="body" sz="quarter" idx="19"/>
          </p:nvPr>
        </p:nvSpPr>
        <p:spPr bwMode="gray">
          <a:xfrm>
            <a:off x="981309" y="0"/>
            <a:ext cx="5129609" cy="411840"/>
          </a:xfrm>
          <a:prstGeom prst="rect">
            <a:avLst/>
          </a:prstGeom>
          <a:noFill/>
          <a:ln>
            <a:noFill/>
          </a:ln>
        </p:spPr>
        <p:txBody>
          <a:bodyPr wrap="none" tIns="82800" rtlCol="0">
            <a:spAutoFit/>
          </a:bodyPr>
          <a:lstStyle>
            <a:lvl1pPr marL="0" algn="l" defTabSz="2167402" rtl="0" eaLnBrk="1" latinLnBrk="0" hangingPunct="1">
              <a:lnSpc>
                <a:spcPct val="100000"/>
              </a:lnSpc>
              <a:spcAft>
                <a:spcPts val="0"/>
              </a:spcAft>
              <a:defRPr lang="en-US" sz="2133" b="1" kern="0" cap="all" baseline="0" dirty="0" smtClean="0">
                <a:solidFill>
                  <a:schemeClr val="accent1"/>
                </a:solidFill>
                <a:latin typeface="+mn-lt"/>
                <a:ea typeface="+mn-ea"/>
                <a:cs typeface="Arial"/>
              </a:defRPr>
            </a:lvl1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4290275"/>
      </p:ext>
    </p:extLst>
  </p:cSld>
  <p:clrMapOvr>
    <a:masterClrMapping/>
  </p:clrMapOvr>
  <p:transition>
    <p:blinds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: full pag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3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2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dpic_guideLines" hidden="1"/>
          <p:cNvGrpSpPr>
            <a:grpSpLocks/>
          </p:cNvGrpSpPr>
          <p:nvPr/>
        </p:nvGrpSpPr>
        <p:grpSpPr bwMode="auto">
          <a:xfrm>
            <a:off x="-26341" y="0"/>
            <a:ext cx="21677902" cy="16256000"/>
            <a:chOff x="-1587" y="0"/>
            <a:chExt cx="9145587" cy="6858000"/>
          </a:xfrm>
        </p:grpSpPr>
        <p:cxnSp>
          <p:nvCxnSpPr>
            <p:cNvPr id="5" name="Straight Connector 56" hidden="1"/>
            <p:cNvCxnSpPr>
              <a:cxnSpLocks noChangeShapeType="1"/>
            </p:cNvCxnSpPr>
            <p:nvPr/>
          </p:nvCxnSpPr>
          <p:spPr bwMode="gray">
            <a:xfrm>
              <a:off x="17860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" name="Straight Connector 53" hidden="1"/>
            <p:cNvCxnSpPr>
              <a:cxnSpLocks noChangeShapeType="1"/>
            </p:cNvCxnSpPr>
            <p:nvPr/>
          </p:nvCxnSpPr>
          <p:spPr bwMode="gray">
            <a:xfrm>
              <a:off x="89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Straight Connector 43" hidden="1"/>
            <p:cNvCxnSpPr>
              <a:cxnSpLocks noChangeShapeType="1"/>
            </p:cNvCxnSpPr>
            <p:nvPr/>
          </p:nvCxnSpPr>
          <p:spPr bwMode="gray">
            <a:xfrm>
              <a:off x="4680214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Straight Connector 44" hidden="1"/>
            <p:cNvCxnSpPr>
              <a:cxnSpLocks noChangeShapeType="1"/>
            </p:cNvCxnSpPr>
            <p:nvPr/>
          </p:nvCxnSpPr>
          <p:spPr bwMode="gray">
            <a:xfrm>
              <a:off x="44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Straight Connector 45" hidden="1"/>
            <p:cNvCxnSpPr>
              <a:cxnSpLocks noChangeShapeType="1"/>
            </p:cNvCxnSpPr>
            <p:nvPr/>
          </p:nvCxnSpPr>
          <p:spPr bwMode="gray">
            <a:xfrm flipH="1">
              <a:off x="-1587" y="6673057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Straight Connector 46" hidden="1"/>
            <p:cNvCxnSpPr>
              <a:cxnSpLocks noChangeShapeType="1"/>
            </p:cNvCxnSpPr>
            <p:nvPr/>
          </p:nvCxnSpPr>
          <p:spPr bwMode="gray">
            <a:xfrm flipH="1">
              <a:off x="-1587" y="6447632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Straight Connector 47" hidden="1"/>
            <p:cNvCxnSpPr>
              <a:cxnSpLocks noChangeShapeType="1"/>
            </p:cNvCxnSpPr>
            <p:nvPr/>
          </p:nvCxnSpPr>
          <p:spPr bwMode="gray">
            <a:xfrm flipH="1">
              <a:off x="-1587" y="6004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Straight Connector 48" hidden="1"/>
            <p:cNvCxnSpPr>
              <a:cxnSpLocks noChangeShapeType="1"/>
            </p:cNvCxnSpPr>
            <p:nvPr/>
          </p:nvCxnSpPr>
          <p:spPr bwMode="gray">
            <a:xfrm flipH="1">
              <a:off x="0" y="124335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Connector 50" hidden="1"/>
            <p:cNvCxnSpPr>
              <a:cxnSpLocks noChangeShapeType="1"/>
            </p:cNvCxnSpPr>
            <p:nvPr/>
          </p:nvCxnSpPr>
          <p:spPr bwMode="gray">
            <a:xfrm flipH="1">
              <a:off x="-1587" y="8496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-1587" y="55642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Connector 52" hidden="1"/>
            <p:cNvCxnSpPr>
              <a:cxnSpLocks noChangeShapeType="1"/>
            </p:cNvCxnSpPr>
            <p:nvPr/>
          </p:nvCxnSpPr>
          <p:spPr bwMode="gray">
            <a:xfrm flipH="1">
              <a:off x="-1587" y="5626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Connector 38" hidden="1"/>
            <p:cNvCxnSpPr>
              <a:cxnSpLocks noChangeShapeType="1"/>
            </p:cNvCxnSpPr>
            <p:nvPr/>
          </p:nvCxnSpPr>
          <p:spPr bwMode="gray">
            <a:xfrm>
              <a:off x="2088000" y="6107185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Connector 57" hidden="1"/>
            <p:cNvCxnSpPr>
              <a:cxnSpLocks noChangeShapeType="1"/>
            </p:cNvCxnSpPr>
            <p:nvPr/>
          </p:nvCxnSpPr>
          <p:spPr bwMode="gray">
            <a:xfrm>
              <a:off x="8379525" y="6108143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22" hidden="1"/>
            <p:cNvCxnSpPr>
              <a:cxnSpLocks noChangeShapeType="1"/>
            </p:cNvCxnSpPr>
            <p:nvPr/>
          </p:nvCxnSpPr>
          <p:spPr bwMode="gray">
            <a:xfrm flipH="1">
              <a:off x="468000" y="1021575"/>
              <a:ext cx="8208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0" y="370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4680000" y="846000"/>
              <a:ext cx="446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55" hidden="1"/>
            <p:cNvCxnSpPr>
              <a:cxnSpLocks noChangeShapeType="1"/>
            </p:cNvCxnSpPr>
            <p:nvPr/>
          </p:nvCxnSpPr>
          <p:spPr bwMode="gray">
            <a:xfrm>
              <a:off x="423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54" hidden="1"/>
            <p:cNvCxnSpPr>
              <a:cxnSpLocks noChangeShapeType="1"/>
            </p:cNvCxnSpPr>
            <p:nvPr/>
          </p:nvCxnSpPr>
          <p:spPr bwMode="gray">
            <a:xfrm>
              <a:off x="8739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24" name="Object 27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3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8"/>
          <p:cNvSpPr>
            <a:spLocks noChangeArrowheads="1"/>
          </p:cNvSpPr>
          <p:nvPr/>
        </p:nvSpPr>
        <p:spPr bwMode="gray">
          <a:xfrm>
            <a:off x="19837857" y="14754579"/>
            <a:ext cx="861699" cy="598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b"/>
          <a:lstStyle>
            <a:lvl1pPr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fld id="{775F2AF3-2F19-4D63-820F-5C7782EFDC4F}" type="slidenum">
              <a:rPr lang="en-US" altLang="zh-CN" sz="2370" smtClean="0">
                <a:ea typeface="宋体" panose="02010600030101010101" pitchFamily="2" charset="-122"/>
              </a:rPr>
              <a:pPr algn="r">
                <a:defRPr/>
              </a:pPr>
              <a:t>‹#›</a:t>
            </a:fld>
            <a:endParaRPr lang="en-US" altLang="zh-CN" sz="2370" smtClean="0">
              <a:ea typeface="宋体" panose="02010600030101010101" pitchFamily="2" charset="-122"/>
            </a:endParaRPr>
          </a:p>
        </p:txBody>
      </p:sp>
      <p:pic>
        <p:nvPicPr>
          <p:cNvPr id="26" name="Picture 3" descr="C:\MyData\Docs\01_Presentations in Progress\27183_Template2010\20140402_Formatted_Templates\DHL_rgb_BG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112" y="14882521"/>
            <a:ext cx="2983956" cy="428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Placeholder 2"/>
          <p:cNvSpPr>
            <a:spLocks noGrp="1"/>
          </p:cNvSpPr>
          <p:nvPr>
            <p:ph type="body" sz="quarter" idx="11"/>
          </p:nvPr>
        </p:nvSpPr>
        <p:spPr bwMode="gray">
          <a:xfrm>
            <a:off x="981310" y="3270016"/>
            <a:ext cx="19711519" cy="8079080"/>
          </a:xfrm>
          <a:prstGeom prst="rect">
            <a:avLst/>
          </a:prstGeom>
        </p:spPr>
        <p:txBody>
          <a:bodyPr lIns="900000" rIns="900000" anchor="ctr"/>
          <a:lstStyle>
            <a:lvl1pPr algn="l">
              <a:defRPr sz="7111" b="0">
                <a:solidFill>
                  <a:srgbClr val="D40511"/>
                </a:solidFill>
                <a:latin typeface="+mj-lt"/>
              </a:defRPr>
            </a:lvl1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6467628"/>
      </p:ext>
    </p:extLst>
  </p:cSld>
  <p:clrMapOvr>
    <a:masterClrMapping/>
  </p:clrMapOvr>
  <p:transition>
    <p:blinds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6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dpic_guideLines" hidden="1"/>
          <p:cNvGrpSpPr>
            <a:grpSpLocks/>
          </p:cNvGrpSpPr>
          <p:nvPr/>
        </p:nvGrpSpPr>
        <p:grpSpPr bwMode="auto">
          <a:xfrm>
            <a:off x="-26341" y="0"/>
            <a:ext cx="21677902" cy="16256000"/>
            <a:chOff x="-1587" y="0"/>
            <a:chExt cx="9145587" cy="6858000"/>
          </a:xfrm>
        </p:grpSpPr>
        <p:cxnSp>
          <p:nvCxnSpPr>
            <p:cNvPr id="6" name="Straight Connector 56" hidden="1"/>
            <p:cNvCxnSpPr>
              <a:cxnSpLocks noChangeShapeType="1"/>
            </p:cNvCxnSpPr>
            <p:nvPr/>
          </p:nvCxnSpPr>
          <p:spPr bwMode="gray">
            <a:xfrm>
              <a:off x="17860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Straight Connector 53" hidden="1"/>
            <p:cNvCxnSpPr>
              <a:cxnSpLocks noChangeShapeType="1"/>
            </p:cNvCxnSpPr>
            <p:nvPr/>
          </p:nvCxnSpPr>
          <p:spPr bwMode="gray">
            <a:xfrm>
              <a:off x="89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Straight Connector 43" hidden="1"/>
            <p:cNvCxnSpPr>
              <a:cxnSpLocks noChangeShapeType="1"/>
            </p:cNvCxnSpPr>
            <p:nvPr/>
          </p:nvCxnSpPr>
          <p:spPr bwMode="gray">
            <a:xfrm>
              <a:off x="4680214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Straight Connector 44" hidden="1"/>
            <p:cNvCxnSpPr>
              <a:cxnSpLocks noChangeShapeType="1"/>
            </p:cNvCxnSpPr>
            <p:nvPr/>
          </p:nvCxnSpPr>
          <p:spPr bwMode="gray">
            <a:xfrm>
              <a:off x="44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Straight Connector 45" hidden="1"/>
            <p:cNvCxnSpPr>
              <a:cxnSpLocks noChangeShapeType="1"/>
            </p:cNvCxnSpPr>
            <p:nvPr/>
          </p:nvCxnSpPr>
          <p:spPr bwMode="gray">
            <a:xfrm flipH="1">
              <a:off x="-1587" y="6673057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Straight Connector 46" hidden="1"/>
            <p:cNvCxnSpPr>
              <a:cxnSpLocks noChangeShapeType="1"/>
            </p:cNvCxnSpPr>
            <p:nvPr/>
          </p:nvCxnSpPr>
          <p:spPr bwMode="gray">
            <a:xfrm flipH="1">
              <a:off x="-1587" y="6447632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Connector 47" hidden="1"/>
            <p:cNvCxnSpPr>
              <a:cxnSpLocks noChangeShapeType="1"/>
            </p:cNvCxnSpPr>
            <p:nvPr/>
          </p:nvCxnSpPr>
          <p:spPr bwMode="gray">
            <a:xfrm flipH="1">
              <a:off x="-1587" y="6004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Connector 48" hidden="1"/>
            <p:cNvCxnSpPr>
              <a:cxnSpLocks noChangeShapeType="1"/>
            </p:cNvCxnSpPr>
            <p:nvPr/>
          </p:nvCxnSpPr>
          <p:spPr bwMode="gray">
            <a:xfrm flipH="1">
              <a:off x="0" y="124335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Connector 50" hidden="1"/>
            <p:cNvCxnSpPr>
              <a:cxnSpLocks noChangeShapeType="1"/>
            </p:cNvCxnSpPr>
            <p:nvPr/>
          </p:nvCxnSpPr>
          <p:spPr bwMode="gray">
            <a:xfrm flipH="1">
              <a:off x="-1587" y="8496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-1587" y="55642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Connector 52" hidden="1"/>
            <p:cNvCxnSpPr>
              <a:cxnSpLocks noChangeShapeType="1"/>
            </p:cNvCxnSpPr>
            <p:nvPr/>
          </p:nvCxnSpPr>
          <p:spPr bwMode="gray">
            <a:xfrm flipH="1">
              <a:off x="-1587" y="5626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38" hidden="1"/>
            <p:cNvCxnSpPr>
              <a:cxnSpLocks noChangeShapeType="1"/>
            </p:cNvCxnSpPr>
            <p:nvPr/>
          </p:nvCxnSpPr>
          <p:spPr bwMode="gray">
            <a:xfrm>
              <a:off x="2088000" y="6107185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57" hidden="1"/>
            <p:cNvCxnSpPr>
              <a:cxnSpLocks noChangeShapeType="1"/>
            </p:cNvCxnSpPr>
            <p:nvPr/>
          </p:nvCxnSpPr>
          <p:spPr bwMode="gray">
            <a:xfrm>
              <a:off x="8379525" y="6108143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22" hidden="1"/>
            <p:cNvCxnSpPr>
              <a:cxnSpLocks noChangeShapeType="1"/>
            </p:cNvCxnSpPr>
            <p:nvPr/>
          </p:nvCxnSpPr>
          <p:spPr bwMode="gray">
            <a:xfrm flipH="1">
              <a:off x="468000" y="1021575"/>
              <a:ext cx="8208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0" y="370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4680000" y="846000"/>
              <a:ext cx="446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55" hidden="1"/>
            <p:cNvCxnSpPr>
              <a:cxnSpLocks noChangeShapeType="1"/>
            </p:cNvCxnSpPr>
            <p:nvPr/>
          </p:nvCxnSpPr>
          <p:spPr bwMode="gray">
            <a:xfrm>
              <a:off x="423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54" hidden="1"/>
            <p:cNvCxnSpPr>
              <a:cxnSpLocks noChangeShapeType="1"/>
            </p:cNvCxnSpPr>
            <p:nvPr/>
          </p:nvCxnSpPr>
          <p:spPr bwMode="gray">
            <a:xfrm>
              <a:off x="8739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26" name="Object 27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7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hteck 11"/>
          <p:cNvSpPr/>
          <p:nvPr/>
        </p:nvSpPr>
        <p:spPr bwMode="hidden">
          <a:xfrm>
            <a:off x="425207" y="14107351"/>
            <a:ext cx="20819965" cy="170838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accent3"/>
              </a:gs>
              <a:gs pos="36000">
                <a:schemeClr val="accent3">
                  <a:alpha val="77000"/>
                </a:schemeClr>
              </a:gs>
              <a:gs pos="52000">
                <a:schemeClr val="accent3">
                  <a:alpha val="90000"/>
                </a:schemeClr>
              </a:gs>
              <a:gs pos="74000">
                <a:schemeClr val="accent3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341325" tIns="341325" rIns="341325" bIns="341325" anchor="ctr"/>
          <a:lstStyle/>
          <a:p>
            <a:pPr defTabSz="2359309">
              <a:defRPr/>
            </a:pPr>
            <a:endParaRPr lang="en-US" altLang="zh-CN" sz="3318">
              <a:latin typeface="Arial" charset="0"/>
              <a:ea typeface="宋体" pitchFamily="2" charset="-122"/>
            </a:endParaRPr>
          </a:p>
        </p:txBody>
      </p:sp>
      <p:sp>
        <p:nvSpPr>
          <p:cNvPr id="28" name="Rechteck 8"/>
          <p:cNvSpPr>
            <a:spLocks noChangeArrowheads="1"/>
          </p:cNvSpPr>
          <p:nvPr/>
        </p:nvSpPr>
        <p:spPr bwMode="gray">
          <a:xfrm>
            <a:off x="19837857" y="14754579"/>
            <a:ext cx="861699" cy="598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b"/>
          <a:lstStyle>
            <a:lvl1pPr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fld id="{3BD95A38-BF33-4CD8-B2AF-4AE5867DFF8A}" type="slidenum">
              <a:rPr lang="en-US" altLang="zh-CN" sz="2370" smtClean="0">
                <a:ea typeface="宋体" panose="02010600030101010101" pitchFamily="2" charset="-122"/>
              </a:rPr>
              <a:pPr algn="r">
                <a:defRPr/>
              </a:pPr>
              <a:t>‹#›</a:t>
            </a:fld>
            <a:endParaRPr lang="en-US" altLang="zh-CN" sz="2370" smtClean="0">
              <a:ea typeface="宋体" panose="02010600030101010101" pitchFamily="2" charset="-122"/>
            </a:endParaRPr>
          </a:p>
        </p:txBody>
      </p:sp>
      <p:cxnSp>
        <p:nvCxnSpPr>
          <p:cNvPr id="29" name="Straight Connector 10"/>
          <p:cNvCxnSpPr/>
          <p:nvPr/>
        </p:nvCxnSpPr>
        <p:spPr bwMode="gray">
          <a:xfrm>
            <a:off x="982112" y="2404535"/>
            <a:ext cx="19709919" cy="0"/>
          </a:xfrm>
          <a:prstGeom prst="line">
            <a:avLst/>
          </a:prstGeom>
          <a:ln w="12700" cmpd="sng">
            <a:solidFill>
              <a:srgbClr val="D405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3" descr="C:\MyData\Docs\01_Presentations in Progress\27183_Template2010\20140402_Formatted_Templates\DHL_rgb_BG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112" y="14882521"/>
            <a:ext cx="2983956" cy="428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 bwMode="gray">
          <a:xfrm>
            <a:off x="981307" y="2961067"/>
            <a:ext cx="19711519" cy="11272533"/>
          </a:xfrm>
          <a:prstGeom prst="rect">
            <a:avLst/>
          </a:prstGeom>
        </p:spPr>
        <p:txBody>
          <a:bodyPr/>
          <a:lstStyle>
            <a:lvl1pPr marL="0" marR="0" indent="0" algn="l" defTabSz="2167402" rtl="0" eaLnBrk="1" fontAlgn="auto" latinLnBrk="0" hangingPunct="1">
              <a:lnSpc>
                <a:spcPct val="110000"/>
              </a:lnSpc>
              <a:spcBef>
                <a:spcPts val="3318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3318" b="1"/>
            </a:lvl1pPr>
            <a:lvl2pPr marL="0" marR="0" indent="0" algn="l" defTabSz="216740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3318" b="0"/>
            </a:lvl2pPr>
            <a:lvl3pPr marL="426654" marR="0" indent="-426654" algn="l" defTabSz="216740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lvl3pPr>
            <a:lvl4pPr marL="853308" marR="0" indent="-426654" algn="l" defTabSz="216740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Symbol" pitchFamily="18" charset="2"/>
              <a:buChar char="-"/>
              <a:tabLst/>
              <a:defRPr/>
            </a:lvl4pPr>
            <a:lvl5pPr marL="1264318" marR="0" indent="-413914" algn="l" defTabSz="216740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Symbol" charset="2"/>
              <a:buChar char="-"/>
              <a:tabLst/>
              <a:defRPr baseline="0"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</p:txBody>
      </p:sp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 noProof="0" dirty="0"/>
          </a:p>
        </p:txBody>
      </p:sp>
      <p:sp>
        <p:nvSpPr>
          <p:cNvPr id="31" name="Footer Placeholder 2"/>
          <p:cNvSpPr>
            <a:spLocks noGrp="1"/>
          </p:cNvSpPr>
          <p:nvPr>
            <p:ph type="ftr" sz="quarter" idx="11"/>
          </p:nvPr>
        </p:nvSpPr>
        <p:spPr bwMode="gray">
          <a:xfrm>
            <a:off x="5076115" y="14754579"/>
            <a:ext cx="14761742" cy="598310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sz="237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8609"/>
      </p:ext>
    </p:extLst>
  </p:cSld>
  <p:clrMapOvr>
    <a:masterClrMapping/>
  </p:clrMapOvr>
  <p:transition>
    <p:blinds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nal: picture, gradien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3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0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dpic_guideLines" hidden="1"/>
          <p:cNvGrpSpPr>
            <a:grpSpLocks/>
          </p:cNvGrpSpPr>
          <p:nvPr/>
        </p:nvGrpSpPr>
        <p:grpSpPr bwMode="auto">
          <a:xfrm>
            <a:off x="-26341" y="0"/>
            <a:ext cx="21677902" cy="16256000"/>
            <a:chOff x="-1587" y="0"/>
            <a:chExt cx="9145587" cy="6858000"/>
          </a:xfrm>
        </p:grpSpPr>
        <p:cxnSp>
          <p:nvCxnSpPr>
            <p:cNvPr id="13" name="Straight Connector 56" hidden="1"/>
            <p:cNvCxnSpPr>
              <a:cxnSpLocks noChangeShapeType="1"/>
            </p:cNvCxnSpPr>
            <p:nvPr/>
          </p:nvCxnSpPr>
          <p:spPr bwMode="gray">
            <a:xfrm>
              <a:off x="17860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Connector 53" hidden="1"/>
            <p:cNvCxnSpPr>
              <a:cxnSpLocks noChangeShapeType="1"/>
            </p:cNvCxnSpPr>
            <p:nvPr/>
          </p:nvCxnSpPr>
          <p:spPr bwMode="gray">
            <a:xfrm>
              <a:off x="89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Connector 43" hidden="1"/>
            <p:cNvCxnSpPr>
              <a:cxnSpLocks noChangeShapeType="1"/>
            </p:cNvCxnSpPr>
            <p:nvPr/>
          </p:nvCxnSpPr>
          <p:spPr bwMode="gray">
            <a:xfrm>
              <a:off x="4680214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Connector 44" hidden="1"/>
            <p:cNvCxnSpPr>
              <a:cxnSpLocks noChangeShapeType="1"/>
            </p:cNvCxnSpPr>
            <p:nvPr/>
          </p:nvCxnSpPr>
          <p:spPr bwMode="gray">
            <a:xfrm>
              <a:off x="44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Connector 45" hidden="1"/>
            <p:cNvCxnSpPr>
              <a:cxnSpLocks noChangeShapeType="1"/>
            </p:cNvCxnSpPr>
            <p:nvPr/>
          </p:nvCxnSpPr>
          <p:spPr bwMode="gray">
            <a:xfrm flipH="1">
              <a:off x="-1587" y="6673057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Connector 46" hidden="1"/>
            <p:cNvCxnSpPr>
              <a:cxnSpLocks noChangeShapeType="1"/>
            </p:cNvCxnSpPr>
            <p:nvPr/>
          </p:nvCxnSpPr>
          <p:spPr bwMode="gray">
            <a:xfrm flipH="1">
              <a:off x="-1587" y="6447632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47" hidden="1"/>
            <p:cNvCxnSpPr>
              <a:cxnSpLocks noChangeShapeType="1"/>
            </p:cNvCxnSpPr>
            <p:nvPr/>
          </p:nvCxnSpPr>
          <p:spPr bwMode="gray">
            <a:xfrm flipH="1">
              <a:off x="-1587" y="6004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48" hidden="1"/>
            <p:cNvCxnSpPr>
              <a:cxnSpLocks noChangeShapeType="1"/>
            </p:cNvCxnSpPr>
            <p:nvPr/>
          </p:nvCxnSpPr>
          <p:spPr bwMode="gray">
            <a:xfrm flipH="1">
              <a:off x="0" y="124335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50" hidden="1"/>
            <p:cNvCxnSpPr>
              <a:cxnSpLocks noChangeShapeType="1"/>
            </p:cNvCxnSpPr>
            <p:nvPr/>
          </p:nvCxnSpPr>
          <p:spPr bwMode="gray">
            <a:xfrm flipH="1">
              <a:off x="-1587" y="8496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-1587" y="55642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52" hidden="1"/>
            <p:cNvCxnSpPr>
              <a:cxnSpLocks noChangeShapeType="1"/>
            </p:cNvCxnSpPr>
            <p:nvPr/>
          </p:nvCxnSpPr>
          <p:spPr bwMode="gray">
            <a:xfrm flipH="1">
              <a:off x="-1587" y="5626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38" hidden="1"/>
            <p:cNvCxnSpPr>
              <a:cxnSpLocks noChangeShapeType="1"/>
            </p:cNvCxnSpPr>
            <p:nvPr/>
          </p:nvCxnSpPr>
          <p:spPr bwMode="gray">
            <a:xfrm>
              <a:off x="2088000" y="6107185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57" hidden="1"/>
            <p:cNvCxnSpPr>
              <a:cxnSpLocks noChangeShapeType="1"/>
            </p:cNvCxnSpPr>
            <p:nvPr/>
          </p:nvCxnSpPr>
          <p:spPr bwMode="gray">
            <a:xfrm>
              <a:off x="8379525" y="6108143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22" hidden="1"/>
            <p:cNvCxnSpPr>
              <a:cxnSpLocks noChangeShapeType="1"/>
            </p:cNvCxnSpPr>
            <p:nvPr/>
          </p:nvCxnSpPr>
          <p:spPr bwMode="gray">
            <a:xfrm flipH="1">
              <a:off x="468000" y="1021575"/>
              <a:ext cx="8208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0" y="370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4680000" y="846000"/>
              <a:ext cx="446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Straight Connector 55" hidden="1"/>
            <p:cNvCxnSpPr>
              <a:cxnSpLocks noChangeShapeType="1"/>
            </p:cNvCxnSpPr>
            <p:nvPr/>
          </p:nvCxnSpPr>
          <p:spPr bwMode="gray">
            <a:xfrm>
              <a:off x="423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Straight Connector 54" hidden="1"/>
            <p:cNvCxnSpPr>
              <a:cxnSpLocks noChangeShapeType="1"/>
            </p:cNvCxnSpPr>
            <p:nvPr/>
          </p:nvCxnSpPr>
          <p:spPr bwMode="gray">
            <a:xfrm>
              <a:off x="8739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31" name="Object 27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1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icture Placeholder 33"/>
          <p:cNvSpPr>
            <a:spLocks noGrp="1"/>
          </p:cNvSpPr>
          <p:nvPr>
            <p:ph type="pic" sz="quarter" idx="12"/>
          </p:nvPr>
        </p:nvSpPr>
        <p:spPr bwMode="white">
          <a:xfrm>
            <a:off x="0" y="0"/>
            <a:ext cx="21674138" cy="16256000"/>
          </a:xfrm>
          <a:prstGeom prst="rect">
            <a:avLst/>
          </a:prstGeom>
          <a:solidFill>
            <a:schemeClr val="tx2"/>
          </a:solidFill>
        </p:spPr>
        <p:txBody>
          <a:bodyPr tIns="540000" rtlCol="0" anchor="ctr">
            <a:noAutofit/>
          </a:bodyPr>
          <a:lstStyle>
            <a:lvl1pPr algn="ctr">
              <a:defRPr/>
            </a:lvl1pPr>
          </a:lstStyle>
          <a:p>
            <a:pPr lvl="0"/>
            <a:r>
              <a:rPr lang="en-US" altLang="zh-CN" noProof="0" smtClean="0"/>
              <a:t>Click icon to add picture</a:t>
            </a:r>
            <a:endParaRPr lang="en-US" noProof="0" dirty="0"/>
          </a:p>
        </p:txBody>
      </p:sp>
      <p:sp>
        <p:nvSpPr>
          <p:cNvPr id="37" name="Title 36"/>
          <p:cNvSpPr>
            <a:spLocks noGrp="1"/>
          </p:cNvSpPr>
          <p:nvPr>
            <p:ph type="title"/>
          </p:nvPr>
        </p:nvSpPr>
        <p:spPr bwMode="gray">
          <a:xfrm>
            <a:off x="981310" y="11033600"/>
            <a:ext cx="19711519" cy="1463794"/>
          </a:xfrm>
          <a:prstGeom prst="rect">
            <a:avLst/>
          </a:prstGeom>
        </p:spPr>
        <p:txBody>
          <a:bodyPr wrap="none" anchor="t"/>
          <a:lstStyle>
            <a:lvl1pPr>
              <a:lnSpc>
                <a:spcPts val="14222"/>
              </a:lnSpc>
              <a:defRPr sz="9955" cap="all" baseline="0">
                <a:solidFill>
                  <a:srgbClr val="D40511"/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" name="Text Placeholder 30"/>
          <p:cNvSpPr>
            <a:spLocks noGrp="1"/>
          </p:cNvSpPr>
          <p:nvPr>
            <p:ph type="body" sz="quarter" idx="20"/>
          </p:nvPr>
        </p:nvSpPr>
        <p:spPr bwMode="hidden">
          <a:xfrm>
            <a:off x="426657" y="14105600"/>
            <a:ext cx="20820825" cy="1706667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accent3"/>
              </a:gs>
              <a:gs pos="36000">
                <a:schemeClr val="accent3">
                  <a:alpha val="77000"/>
                </a:schemeClr>
              </a:gs>
              <a:gs pos="52000">
                <a:schemeClr val="accent3">
                  <a:alpha val="90000"/>
                </a:schemeClr>
              </a:gs>
              <a:gs pos="74000">
                <a:schemeClr val="accent3"/>
              </a:gs>
            </a:gsLst>
            <a:lin ang="5400000" scaled="0"/>
          </a:gradFill>
        </p:spPr>
        <p:txBody>
          <a:bodyPr anchor="b"/>
          <a:lstStyle>
            <a:lvl1pPr>
              <a:defRPr sz="237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1" name="Text Placeholder 44"/>
          <p:cNvSpPr>
            <a:spLocks noGrp="1"/>
          </p:cNvSpPr>
          <p:nvPr>
            <p:ph type="body" sz="quarter" idx="19"/>
          </p:nvPr>
        </p:nvSpPr>
        <p:spPr bwMode="gray">
          <a:xfrm>
            <a:off x="981309" y="0"/>
            <a:ext cx="5129609" cy="411840"/>
          </a:xfrm>
          <a:prstGeom prst="rect">
            <a:avLst/>
          </a:prstGeom>
          <a:noFill/>
          <a:ln>
            <a:noFill/>
          </a:ln>
        </p:spPr>
        <p:txBody>
          <a:bodyPr wrap="none" tIns="82800" rtlCol="0">
            <a:spAutoFit/>
          </a:bodyPr>
          <a:lstStyle>
            <a:lvl1pPr marL="0" algn="l" defTabSz="2167402" rtl="0" eaLnBrk="1" latinLnBrk="0" hangingPunct="1">
              <a:lnSpc>
                <a:spcPct val="100000"/>
              </a:lnSpc>
              <a:spcAft>
                <a:spcPts val="0"/>
              </a:spcAft>
              <a:defRPr lang="en-US" sz="2133" b="1" kern="0" cap="all" baseline="0" dirty="0" smtClean="0">
                <a:solidFill>
                  <a:schemeClr val="accent1"/>
                </a:solidFill>
                <a:latin typeface="+mn-lt"/>
                <a:ea typeface="+mn-ea"/>
                <a:cs typeface="Arial"/>
              </a:defRPr>
            </a:lvl1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9" name="Text Placeholder 27"/>
          <p:cNvSpPr>
            <a:spLocks noGrp="1" noChangeAspect="1"/>
          </p:cNvSpPr>
          <p:nvPr>
            <p:ph type="body" sz="quarter" idx="22"/>
          </p:nvPr>
        </p:nvSpPr>
        <p:spPr bwMode="gray">
          <a:xfrm>
            <a:off x="981309" y="14882134"/>
            <a:ext cx="2986594" cy="43060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none" anchor="b"/>
          <a:lstStyle>
            <a:lvl1pPr>
              <a:defRPr sz="237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1264218"/>
      </p:ext>
    </p:extLst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28809-5776-4F64-AA35-8D089C01B38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00C2-82FB-47D5-B01D-AE7B88276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6268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nal: picture, gradient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3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4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dpic_guideLines" hidden="1"/>
          <p:cNvGrpSpPr>
            <a:grpSpLocks/>
          </p:cNvGrpSpPr>
          <p:nvPr/>
        </p:nvGrpSpPr>
        <p:grpSpPr bwMode="auto">
          <a:xfrm>
            <a:off x="-26341" y="0"/>
            <a:ext cx="21677902" cy="16256000"/>
            <a:chOff x="-1587" y="0"/>
            <a:chExt cx="9145587" cy="6858000"/>
          </a:xfrm>
        </p:grpSpPr>
        <p:cxnSp>
          <p:nvCxnSpPr>
            <p:cNvPr id="12" name="Straight Connector 56" hidden="1"/>
            <p:cNvCxnSpPr>
              <a:cxnSpLocks noChangeShapeType="1"/>
            </p:cNvCxnSpPr>
            <p:nvPr/>
          </p:nvCxnSpPr>
          <p:spPr bwMode="gray">
            <a:xfrm>
              <a:off x="17860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Straight Connector 53" hidden="1"/>
            <p:cNvCxnSpPr>
              <a:cxnSpLocks noChangeShapeType="1"/>
            </p:cNvCxnSpPr>
            <p:nvPr/>
          </p:nvCxnSpPr>
          <p:spPr bwMode="gray">
            <a:xfrm>
              <a:off x="89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Connector 43" hidden="1"/>
            <p:cNvCxnSpPr>
              <a:cxnSpLocks noChangeShapeType="1"/>
            </p:cNvCxnSpPr>
            <p:nvPr/>
          </p:nvCxnSpPr>
          <p:spPr bwMode="gray">
            <a:xfrm>
              <a:off x="4680214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Connector 44" hidden="1"/>
            <p:cNvCxnSpPr>
              <a:cxnSpLocks noChangeShapeType="1"/>
            </p:cNvCxnSpPr>
            <p:nvPr/>
          </p:nvCxnSpPr>
          <p:spPr bwMode="gray">
            <a:xfrm>
              <a:off x="44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Connector 45" hidden="1"/>
            <p:cNvCxnSpPr>
              <a:cxnSpLocks noChangeShapeType="1"/>
            </p:cNvCxnSpPr>
            <p:nvPr/>
          </p:nvCxnSpPr>
          <p:spPr bwMode="gray">
            <a:xfrm flipH="1">
              <a:off x="-1587" y="6673057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Connector 46" hidden="1"/>
            <p:cNvCxnSpPr>
              <a:cxnSpLocks noChangeShapeType="1"/>
            </p:cNvCxnSpPr>
            <p:nvPr/>
          </p:nvCxnSpPr>
          <p:spPr bwMode="gray">
            <a:xfrm flipH="1">
              <a:off x="-1587" y="6447632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Connector 47" hidden="1"/>
            <p:cNvCxnSpPr>
              <a:cxnSpLocks noChangeShapeType="1"/>
            </p:cNvCxnSpPr>
            <p:nvPr/>
          </p:nvCxnSpPr>
          <p:spPr bwMode="gray">
            <a:xfrm flipH="1">
              <a:off x="-1587" y="6004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48" hidden="1"/>
            <p:cNvCxnSpPr>
              <a:cxnSpLocks noChangeShapeType="1"/>
            </p:cNvCxnSpPr>
            <p:nvPr/>
          </p:nvCxnSpPr>
          <p:spPr bwMode="gray">
            <a:xfrm flipH="1">
              <a:off x="0" y="124335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50" hidden="1"/>
            <p:cNvCxnSpPr>
              <a:cxnSpLocks noChangeShapeType="1"/>
            </p:cNvCxnSpPr>
            <p:nvPr/>
          </p:nvCxnSpPr>
          <p:spPr bwMode="gray">
            <a:xfrm flipH="1">
              <a:off x="-1587" y="8496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-1587" y="55642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52" hidden="1"/>
            <p:cNvCxnSpPr>
              <a:cxnSpLocks noChangeShapeType="1"/>
            </p:cNvCxnSpPr>
            <p:nvPr/>
          </p:nvCxnSpPr>
          <p:spPr bwMode="gray">
            <a:xfrm flipH="1">
              <a:off x="-1587" y="5626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38" hidden="1"/>
            <p:cNvCxnSpPr>
              <a:cxnSpLocks noChangeShapeType="1"/>
            </p:cNvCxnSpPr>
            <p:nvPr/>
          </p:nvCxnSpPr>
          <p:spPr bwMode="gray">
            <a:xfrm>
              <a:off x="2088000" y="6107185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57" hidden="1"/>
            <p:cNvCxnSpPr>
              <a:cxnSpLocks noChangeShapeType="1"/>
            </p:cNvCxnSpPr>
            <p:nvPr/>
          </p:nvCxnSpPr>
          <p:spPr bwMode="gray">
            <a:xfrm>
              <a:off x="8379525" y="6108143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22" hidden="1"/>
            <p:cNvCxnSpPr>
              <a:cxnSpLocks noChangeShapeType="1"/>
            </p:cNvCxnSpPr>
            <p:nvPr/>
          </p:nvCxnSpPr>
          <p:spPr bwMode="gray">
            <a:xfrm flipH="1">
              <a:off x="468000" y="1021575"/>
              <a:ext cx="8208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0" y="370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4680000" y="846000"/>
              <a:ext cx="446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Straight Connector 55" hidden="1"/>
            <p:cNvCxnSpPr>
              <a:cxnSpLocks noChangeShapeType="1"/>
            </p:cNvCxnSpPr>
            <p:nvPr/>
          </p:nvCxnSpPr>
          <p:spPr bwMode="gray">
            <a:xfrm>
              <a:off x="423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Straight Connector 54" hidden="1"/>
            <p:cNvCxnSpPr>
              <a:cxnSpLocks noChangeShapeType="1"/>
            </p:cNvCxnSpPr>
            <p:nvPr/>
          </p:nvCxnSpPr>
          <p:spPr bwMode="gray">
            <a:xfrm>
              <a:off x="8739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32" name="Object 27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5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33"/>
          <p:cNvSpPr>
            <a:spLocks noGrp="1"/>
          </p:cNvSpPr>
          <p:nvPr>
            <p:ph type="pic" sz="quarter" idx="12"/>
          </p:nvPr>
        </p:nvSpPr>
        <p:spPr bwMode="white">
          <a:xfrm>
            <a:off x="0" y="0"/>
            <a:ext cx="21674138" cy="16256000"/>
          </a:xfrm>
          <a:prstGeom prst="rect">
            <a:avLst/>
          </a:prstGeom>
          <a:solidFill>
            <a:schemeClr val="tx2"/>
          </a:solidFill>
        </p:spPr>
        <p:txBody>
          <a:bodyPr tIns="540000" rtlCol="0" anchor="ctr">
            <a:noAutofit/>
          </a:bodyPr>
          <a:lstStyle>
            <a:lvl1pPr algn="ctr">
              <a:defRPr/>
            </a:lvl1pPr>
          </a:lstStyle>
          <a:p>
            <a:pPr lvl="0"/>
            <a:r>
              <a:rPr lang="en-US" altLang="zh-CN" noProof="0" smtClean="0"/>
              <a:t>Click icon to add picture</a:t>
            </a:r>
            <a:endParaRPr lang="en-US" noProof="0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/>
          </p:nvPr>
        </p:nvSpPr>
        <p:spPr bwMode="hidden">
          <a:xfrm rot="10800000">
            <a:off x="426659" y="426667"/>
            <a:ext cx="20820825" cy="1706667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accent3"/>
              </a:gs>
              <a:gs pos="36000">
                <a:schemeClr val="accent3">
                  <a:alpha val="77000"/>
                </a:schemeClr>
              </a:gs>
              <a:gs pos="52000">
                <a:schemeClr val="accent3">
                  <a:alpha val="90000"/>
                </a:schemeClr>
              </a:gs>
              <a:gs pos="74000">
                <a:schemeClr val="accent3"/>
              </a:gs>
            </a:gsLst>
            <a:lin ang="5400000" scaled="0"/>
          </a:gradFill>
        </p:spPr>
        <p:txBody>
          <a:bodyPr anchor="b"/>
          <a:lstStyle>
            <a:lvl1pPr>
              <a:tabLst>
                <a:tab pos="14675120" algn="l"/>
              </a:tabLst>
              <a:defRPr sz="237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30" name="Title 36"/>
          <p:cNvSpPr>
            <a:spLocks noGrp="1"/>
          </p:cNvSpPr>
          <p:nvPr>
            <p:ph type="title"/>
          </p:nvPr>
        </p:nvSpPr>
        <p:spPr bwMode="gray">
          <a:xfrm>
            <a:off x="981310" y="3191467"/>
            <a:ext cx="19711519" cy="1463794"/>
          </a:xfrm>
          <a:prstGeom prst="rect">
            <a:avLst/>
          </a:prstGeom>
        </p:spPr>
        <p:txBody>
          <a:bodyPr wrap="none" anchor="t"/>
          <a:lstStyle>
            <a:lvl1pPr>
              <a:lnSpc>
                <a:spcPts val="14222"/>
              </a:lnSpc>
              <a:defRPr sz="9955" cap="all" baseline="0">
                <a:solidFill>
                  <a:srgbClr val="D40511"/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8" name="Text Placeholder 44"/>
          <p:cNvSpPr>
            <a:spLocks noGrp="1"/>
          </p:cNvSpPr>
          <p:nvPr>
            <p:ph type="body" sz="quarter" idx="20"/>
          </p:nvPr>
        </p:nvSpPr>
        <p:spPr bwMode="gray">
          <a:xfrm>
            <a:off x="981309" y="14822400"/>
            <a:ext cx="5129609" cy="411840"/>
          </a:xfrm>
          <a:prstGeom prst="rect">
            <a:avLst/>
          </a:prstGeom>
          <a:noFill/>
          <a:ln>
            <a:noFill/>
          </a:ln>
        </p:spPr>
        <p:txBody>
          <a:bodyPr wrap="none" tIns="82800" rtlCol="0">
            <a:spAutoFit/>
          </a:bodyPr>
          <a:lstStyle>
            <a:lvl1pPr marL="0" algn="l" defTabSz="2167402" rtl="0" eaLnBrk="1" latinLnBrk="0" hangingPunct="1">
              <a:lnSpc>
                <a:spcPct val="100000"/>
              </a:lnSpc>
              <a:spcAft>
                <a:spcPts val="0"/>
              </a:spcAft>
              <a:defRPr lang="en-US" sz="2133" b="1" kern="0" cap="all" baseline="0" dirty="0" smtClean="0">
                <a:solidFill>
                  <a:schemeClr val="accent1"/>
                </a:solidFill>
                <a:latin typeface="+mn-lt"/>
                <a:ea typeface="+mn-ea"/>
                <a:cs typeface="Arial"/>
              </a:defRPr>
            </a:lvl1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" name="Text Placeholder 27"/>
          <p:cNvSpPr>
            <a:spLocks noGrp="1" noChangeAspect="1"/>
          </p:cNvSpPr>
          <p:nvPr>
            <p:ph type="body" sz="quarter" idx="23"/>
          </p:nvPr>
        </p:nvSpPr>
        <p:spPr bwMode="gray">
          <a:xfrm>
            <a:off x="981309" y="875153"/>
            <a:ext cx="2986594" cy="43060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none" anchor="b"/>
          <a:lstStyle>
            <a:lvl1pPr>
              <a:defRPr sz="237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5634604"/>
      </p:ext>
    </p:extLst>
  </p:cSld>
  <p:clrMapOvr>
    <a:masterClrMapping/>
  </p:clrMapOvr>
  <p:transition>
    <p:blinds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nal: full pag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3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8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dpic_guideLines" hidden="1"/>
          <p:cNvGrpSpPr>
            <a:grpSpLocks/>
          </p:cNvGrpSpPr>
          <p:nvPr/>
        </p:nvGrpSpPr>
        <p:grpSpPr bwMode="auto">
          <a:xfrm>
            <a:off x="-26341" y="0"/>
            <a:ext cx="21677902" cy="16256000"/>
            <a:chOff x="-1587" y="0"/>
            <a:chExt cx="9145587" cy="6858000"/>
          </a:xfrm>
        </p:grpSpPr>
        <p:cxnSp>
          <p:nvCxnSpPr>
            <p:cNvPr id="5" name="Straight Connector 56" hidden="1"/>
            <p:cNvCxnSpPr>
              <a:cxnSpLocks noChangeShapeType="1"/>
            </p:cNvCxnSpPr>
            <p:nvPr/>
          </p:nvCxnSpPr>
          <p:spPr bwMode="gray">
            <a:xfrm>
              <a:off x="17860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" name="Straight Connector 53" hidden="1"/>
            <p:cNvCxnSpPr>
              <a:cxnSpLocks noChangeShapeType="1"/>
            </p:cNvCxnSpPr>
            <p:nvPr/>
          </p:nvCxnSpPr>
          <p:spPr bwMode="gray">
            <a:xfrm>
              <a:off x="89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Straight Connector 43" hidden="1"/>
            <p:cNvCxnSpPr>
              <a:cxnSpLocks noChangeShapeType="1"/>
            </p:cNvCxnSpPr>
            <p:nvPr/>
          </p:nvCxnSpPr>
          <p:spPr bwMode="gray">
            <a:xfrm>
              <a:off x="4680214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Straight Connector 44" hidden="1"/>
            <p:cNvCxnSpPr>
              <a:cxnSpLocks noChangeShapeType="1"/>
            </p:cNvCxnSpPr>
            <p:nvPr/>
          </p:nvCxnSpPr>
          <p:spPr bwMode="gray">
            <a:xfrm>
              <a:off x="44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Straight Connector 45" hidden="1"/>
            <p:cNvCxnSpPr>
              <a:cxnSpLocks noChangeShapeType="1"/>
            </p:cNvCxnSpPr>
            <p:nvPr/>
          </p:nvCxnSpPr>
          <p:spPr bwMode="gray">
            <a:xfrm flipH="1">
              <a:off x="-1587" y="6673057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Straight Connector 46" hidden="1"/>
            <p:cNvCxnSpPr>
              <a:cxnSpLocks noChangeShapeType="1"/>
            </p:cNvCxnSpPr>
            <p:nvPr/>
          </p:nvCxnSpPr>
          <p:spPr bwMode="gray">
            <a:xfrm flipH="1">
              <a:off x="-1587" y="6447632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Straight Connector 47" hidden="1"/>
            <p:cNvCxnSpPr>
              <a:cxnSpLocks noChangeShapeType="1"/>
            </p:cNvCxnSpPr>
            <p:nvPr/>
          </p:nvCxnSpPr>
          <p:spPr bwMode="gray">
            <a:xfrm flipH="1">
              <a:off x="-1587" y="6004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Straight Connector 48" hidden="1"/>
            <p:cNvCxnSpPr>
              <a:cxnSpLocks noChangeShapeType="1"/>
            </p:cNvCxnSpPr>
            <p:nvPr/>
          </p:nvCxnSpPr>
          <p:spPr bwMode="gray">
            <a:xfrm flipH="1">
              <a:off x="0" y="124335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Straight Connector 50" hidden="1"/>
            <p:cNvCxnSpPr>
              <a:cxnSpLocks noChangeShapeType="1"/>
            </p:cNvCxnSpPr>
            <p:nvPr/>
          </p:nvCxnSpPr>
          <p:spPr bwMode="gray">
            <a:xfrm flipH="1">
              <a:off x="-1587" y="8496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-1587" y="55642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Connector 52" hidden="1"/>
            <p:cNvCxnSpPr>
              <a:cxnSpLocks noChangeShapeType="1"/>
            </p:cNvCxnSpPr>
            <p:nvPr/>
          </p:nvCxnSpPr>
          <p:spPr bwMode="gray">
            <a:xfrm flipH="1">
              <a:off x="-1587" y="5626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Connector 38" hidden="1"/>
            <p:cNvCxnSpPr>
              <a:cxnSpLocks noChangeShapeType="1"/>
            </p:cNvCxnSpPr>
            <p:nvPr/>
          </p:nvCxnSpPr>
          <p:spPr bwMode="gray">
            <a:xfrm>
              <a:off x="2088000" y="6107185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Connector 57" hidden="1"/>
            <p:cNvCxnSpPr>
              <a:cxnSpLocks noChangeShapeType="1"/>
            </p:cNvCxnSpPr>
            <p:nvPr/>
          </p:nvCxnSpPr>
          <p:spPr bwMode="gray">
            <a:xfrm>
              <a:off x="8379525" y="6108143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Connector 22" hidden="1"/>
            <p:cNvCxnSpPr>
              <a:cxnSpLocks noChangeShapeType="1"/>
            </p:cNvCxnSpPr>
            <p:nvPr/>
          </p:nvCxnSpPr>
          <p:spPr bwMode="gray">
            <a:xfrm flipH="1">
              <a:off x="468000" y="1021575"/>
              <a:ext cx="8208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0" y="370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4680000" y="846000"/>
              <a:ext cx="446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55" hidden="1"/>
            <p:cNvCxnSpPr>
              <a:cxnSpLocks noChangeShapeType="1"/>
            </p:cNvCxnSpPr>
            <p:nvPr/>
          </p:nvCxnSpPr>
          <p:spPr bwMode="gray">
            <a:xfrm>
              <a:off x="423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54" hidden="1"/>
            <p:cNvCxnSpPr>
              <a:cxnSpLocks noChangeShapeType="1"/>
            </p:cNvCxnSpPr>
            <p:nvPr/>
          </p:nvCxnSpPr>
          <p:spPr bwMode="gray">
            <a:xfrm>
              <a:off x="8739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23" name="Object 27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9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4" name="Picture 25" descr="C:\MyData\Docs\01_Presentations in Progress\27183_Template2010\20140402_Formatted_Templates\DHL_rgb_BG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112" y="14882521"/>
            <a:ext cx="2983956" cy="428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itle 36"/>
          <p:cNvSpPr>
            <a:spLocks noGrp="1"/>
          </p:cNvSpPr>
          <p:nvPr>
            <p:ph type="title"/>
          </p:nvPr>
        </p:nvSpPr>
        <p:spPr bwMode="gray">
          <a:xfrm>
            <a:off x="981310" y="3985067"/>
            <a:ext cx="19711519" cy="1774933"/>
          </a:xfrm>
          <a:prstGeom prst="rect">
            <a:avLst/>
          </a:prstGeom>
        </p:spPr>
        <p:txBody>
          <a:bodyPr wrap="none" anchor="t"/>
          <a:lstStyle>
            <a:lvl1pPr>
              <a:lnSpc>
                <a:spcPts val="14222"/>
              </a:lnSpc>
              <a:defRPr sz="9955" cap="all" baseline="0">
                <a:solidFill>
                  <a:srgbClr val="D40511"/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648849"/>
      </p:ext>
    </p:extLst>
  </p:cSld>
  <p:clrMapOvr>
    <a:masterClrMapping/>
  </p:clrMapOvr>
  <p:transition>
    <p:blinds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3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5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dpic_guideLines" hidden="1"/>
          <p:cNvGrpSpPr>
            <a:grpSpLocks/>
          </p:cNvGrpSpPr>
          <p:nvPr/>
        </p:nvGrpSpPr>
        <p:grpSpPr bwMode="auto">
          <a:xfrm>
            <a:off x="-26341" y="0"/>
            <a:ext cx="21677902" cy="16256000"/>
            <a:chOff x="-1587" y="0"/>
            <a:chExt cx="9145587" cy="6858000"/>
          </a:xfrm>
        </p:grpSpPr>
        <p:cxnSp>
          <p:nvCxnSpPr>
            <p:cNvPr id="5" name="Straight Connector 56" hidden="1"/>
            <p:cNvCxnSpPr>
              <a:cxnSpLocks noChangeShapeType="1"/>
            </p:cNvCxnSpPr>
            <p:nvPr/>
          </p:nvCxnSpPr>
          <p:spPr bwMode="gray">
            <a:xfrm>
              <a:off x="17860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" name="Straight Connector 53" hidden="1"/>
            <p:cNvCxnSpPr>
              <a:cxnSpLocks noChangeShapeType="1"/>
            </p:cNvCxnSpPr>
            <p:nvPr/>
          </p:nvCxnSpPr>
          <p:spPr bwMode="gray">
            <a:xfrm>
              <a:off x="89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Straight Connector 43" hidden="1"/>
            <p:cNvCxnSpPr>
              <a:cxnSpLocks noChangeShapeType="1"/>
            </p:cNvCxnSpPr>
            <p:nvPr/>
          </p:nvCxnSpPr>
          <p:spPr bwMode="gray">
            <a:xfrm>
              <a:off x="4680214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Straight Connector 44" hidden="1"/>
            <p:cNvCxnSpPr>
              <a:cxnSpLocks noChangeShapeType="1"/>
            </p:cNvCxnSpPr>
            <p:nvPr/>
          </p:nvCxnSpPr>
          <p:spPr bwMode="gray">
            <a:xfrm>
              <a:off x="44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Straight Connector 45" hidden="1"/>
            <p:cNvCxnSpPr>
              <a:cxnSpLocks noChangeShapeType="1"/>
            </p:cNvCxnSpPr>
            <p:nvPr/>
          </p:nvCxnSpPr>
          <p:spPr bwMode="gray">
            <a:xfrm flipH="1">
              <a:off x="-1587" y="6673057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Straight Connector 46" hidden="1"/>
            <p:cNvCxnSpPr>
              <a:cxnSpLocks noChangeShapeType="1"/>
            </p:cNvCxnSpPr>
            <p:nvPr/>
          </p:nvCxnSpPr>
          <p:spPr bwMode="gray">
            <a:xfrm flipH="1">
              <a:off x="-1587" y="6447632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Straight Connector 47" hidden="1"/>
            <p:cNvCxnSpPr>
              <a:cxnSpLocks noChangeShapeType="1"/>
            </p:cNvCxnSpPr>
            <p:nvPr/>
          </p:nvCxnSpPr>
          <p:spPr bwMode="gray">
            <a:xfrm flipH="1">
              <a:off x="-1587" y="6004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Straight Connector 48" hidden="1"/>
            <p:cNvCxnSpPr>
              <a:cxnSpLocks noChangeShapeType="1"/>
            </p:cNvCxnSpPr>
            <p:nvPr/>
          </p:nvCxnSpPr>
          <p:spPr bwMode="gray">
            <a:xfrm flipH="1">
              <a:off x="0" y="124335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Straight Connector 50" hidden="1"/>
            <p:cNvCxnSpPr>
              <a:cxnSpLocks noChangeShapeType="1"/>
            </p:cNvCxnSpPr>
            <p:nvPr/>
          </p:nvCxnSpPr>
          <p:spPr bwMode="gray">
            <a:xfrm flipH="1">
              <a:off x="-1587" y="8496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-1587" y="55642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Connector 52" hidden="1"/>
            <p:cNvCxnSpPr>
              <a:cxnSpLocks noChangeShapeType="1"/>
            </p:cNvCxnSpPr>
            <p:nvPr/>
          </p:nvCxnSpPr>
          <p:spPr bwMode="gray">
            <a:xfrm flipH="1">
              <a:off x="-1587" y="5626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Connector 38" hidden="1"/>
            <p:cNvCxnSpPr>
              <a:cxnSpLocks noChangeShapeType="1"/>
            </p:cNvCxnSpPr>
            <p:nvPr/>
          </p:nvCxnSpPr>
          <p:spPr bwMode="gray">
            <a:xfrm>
              <a:off x="2088000" y="6107185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Connector 57" hidden="1"/>
            <p:cNvCxnSpPr>
              <a:cxnSpLocks noChangeShapeType="1"/>
            </p:cNvCxnSpPr>
            <p:nvPr/>
          </p:nvCxnSpPr>
          <p:spPr bwMode="gray">
            <a:xfrm>
              <a:off x="8379525" y="6108143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Connector 22" hidden="1"/>
            <p:cNvCxnSpPr>
              <a:cxnSpLocks noChangeShapeType="1"/>
            </p:cNvCxnSpPr>
            <p:nvPr/>
          </p:nvCxnSpPr>
          <p:spPr bwMode="gray">
            <a:xfrm flipH="1">
              <a:off x="468000" y="1021575"/>
              <a:ext cx="8208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0" y="370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4680000" y="846000"/>
              <a:ext cx="446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55" hidden="1"/>
            <p:cNvCxnSpPr>
              <a:cxnSpLocks noChangeShapeType="1"/>
            </p:cNvCxnSpPr>
            <p:nvPr/>
          </p:nvCxnSpPr>
          <p:spPr bwMode="gray">
            <a:xfrm>
              <a:off x="423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54" hidden="1"/>
            <p:cNvCxnSpPr>
              <a:cxnSpLocks noChangeShapeType="1"/>
            </p:cNvCxnSpPr>
            <p:nvPr/>
          </p:nvCxnSpPr>
          <p:spPr bwMode="gray">
            <a:xfrm>
              <a:off x="8739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23" name="Date Placeholder 22" hidden="1"/>
          <p:cNvSpPr>
            <a:spLocks noGrp="1" noChangeArrowheads="1"/>
          </p:cNvSpPr>
          <p:nvPr>
            <p:ph type="dt" sz="half" idx="10"/>
          </p:nvPr>
        </p:nvSpPr>
        <p:spPr>
          <a:xfrm>
            <a:off x="12041188" y="15710373"/>
            <a:ext cx="2408238" cy="425214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charset="0"/>
              </a:defRPr>
            </a:lvl1pPr>
          </a:lstStyle>
          <a:p>
            <a:fld id="{0016E327-B07C-4846-A40D-597D6581378E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24" name="Footer Placeholder 23" hidden="1"/>
          <p:cNvSpPr>
            <a:spLocks noGrp="1" noChangeArrowheads="1"/>
          </p:cNvSpPr>
          <p:nvPr>
            <p:ph type="ftr" sz="quarter" idx="11"/>
          </p:nvPr>
        </p:nvSpPr>
        <p:spPr>
          <a:xfrm>
            <a:off x="5076115" y="14754579"/>
            <a:ext cx="14761742" cy="598310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863967"/>
      </p:ext>
    </p:extLst>
  </p:cSld>
  <p:clrMapOvr>
    <a:masterClrMapping/>
  </p:clrMapOvr>
  <p:transition>
    <p:blinds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3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9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dpic_guideLines" hidden="1"/>
          <p:cNvGrpSpPr>
            <a:grpSpLocks/>
          </p:cNvGrpSpPr>
          <p:nvPr/>
        </p:nvGrpSpPr>
        <p:grpSpPr bwMode="auto">
          <a:xfrm>
            <a:off x="-26341" y="0"/>
            <a:ext cx="21677902" cy="16256000"/>
            <a:chOff x="-1587" y="0"/>
            <a:chExt cx="9145587" cy="6858000"/>
          </a:xfrm>
        </p:grpSpPr>
        <p:cxnSp>
          <p:nvCxnSpPr>
            <p:cNvPr id="5" name="Straight Connector 56" hidden="1"/>
            <p:cNvCxnSpPr>
              <a:cxnSpLocks noChangeShapeType="1"/>
            </p:cNvCxnSpPr>
            <p:nvPr/>
          </p:nvCxnSpPr>
          <p:spPr bwMode="gray">
            <a:xfrm>
              <a:off x="17860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" name="Straight Connector 53" hidden="1"/>
            <p:cNvCxnSpPr>
              <a:cxnSpLocks noChangeShapeType="1"/>
            </p:cNvCxnSpPr>
            <p:nvPr/>
          </p:nvCxnSpPr>
          <p:spPr bwMode="gray">
            <a:xfrm>
              <a:off x="89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Straight Connector 43" hidden="1"/>
            <p:cNvCxnSpPr>
              <a:cxnSpLocks noChangeShapeType="1"/>
            </p:cNvCxnSpPr>
            <p:nvPr/>
          </p:nvCxnSpPr>
          <p:spPr bwMode="gray">
            <a:xfrm>
              <a:off x="4680214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Straight Connector 44" hidden="1"/>
            <p:cNvCxnSpPr>
              <a:cxnSpLocks noChangeShapeType="1"/>
            </p:cNvCxnSpPr>
            <p:nvPr/>
          </p:nvCxnSpPr>
          <p:spPr bwMode="gray">
            <a:xfrm>
              <a:off x="44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Straight Connector 45" hidden="1"/>
            <p:cNvCxnSpPr>
              <a:cxnSpLocks noChangeShapeType="1"/>
            </p:cNvCxnSpPr>
            <p:nvPr/>
          </p:nvCxnSpPr>
          <p:spPr bwMode="gray">
            <a:xfrm flipH="1">
              <a:off x="-1587" y="6673057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Straight Connector 46" hidden="1"/>
            <p:cNvCxnSpPr>
              <a:cxnSpLocks noChangeShapeType="1"/>
            </p:cNvCxnSpPr>
            <p:nvPr/>
          </p:nvCxnSpPr>
          <p:spPr bwMode="gray">
            <a:xfrm flipH="1">
              <a:off x="-1587" y="6447632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Straight Connector 47" hidden="1"/>
            <p:cNvCxnSpPr>
              <a:cxnSpLocks noChangeShapeType="1"/>
            </p:cNvCxnSpPr>
            <p:nvPr/>
          </p:nvCxnSpPr>
          <p:spPr bwMode="gray">
            <a:xfrm flipH="1">
              <a:off x="-1587" y="6004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Straight Connector 48" hidden="1"/>
            <p:cNvCxnSpPr>
              <a:cxnSpLocks noChangeShapeType="1"/>
            </p:cNvCxnSpPr>
            <p:nvPr/>
          </p:nvCxnSpPr>
          <p:spPr bwMode="gray">
            <a:xfrm flipH="1">
              <a:off x="0" y="124335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Straight Connector 50" hidden="1"/>
            <p:cNvCxnSpPr>
              <a:cxnSpLocks noChangeShapeType="1"/>
            </p:cNvCxnSpPr>
            <p:nvPr/>
          </p:nvCxnSpPr>
          <p:spPr bwMode="gray">
            <a:xfrm flipH="1">
              <a:off x="-1587" y="8496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-1587" y="55642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Connector 52" hidden="1"/>
            <p:cNvCxnSpPr>
              <a:cxnSpLocks noChangeShapeType="1"/>
            </p:cNvCxnSpPr>
            <p:nvPr/>
          </p:nvCxnSpPr>
          <p:spPr bwMode="gray">
            <a:xfrm flipH="1">
              <a:off x="-1587" y="5626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Connector 38" hidden="1"/>
            <p:cNvCxnSpPr>
              <a:cxnSpLocks noChangeShapeType="1"/>
            </p:cNvCxnSpPr>
            <p:nvPr/>
          </p:nvCxnSpPr>
          <p:spPr bwMode="gray">
            <a:xfrm>
              <a:off x="2088000" y="6107185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Connector 57" hidden="1"/>
            <p:cNvCxnSpPr>
              <a:cxnSpLocks noChangeShapeType="1"/>
            </p:cNvCxnSpPr>
            <p:nvPr/>
          </p:nvCxnSpPr>
          <p:spPr bwMode="gray">
            <a:xfrm>
              <a:off x="8379525" y="6108143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Connector 22" hidden="1"/>
            <p:cNvCxnSpPr>
              <a:cxnSpLocks noChangeShapeType="1"/>
            </p:cNvCxnSpPr>
            <p:nvPr/>
          </p:nvCxnSpPr>
          <p:spPr bwMode="gray">
            <a:xfrm flipH="1">
              <a:off x="468000" y="1021575"/>
              <a:ext cx="8208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0" y="370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4680000" y="846000"/>
              <a:ext cx="446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55" hidden="1"/>
            <p:cNvCxnSpPr>
              <a:cxnSpLocks noChangeShapeType="1"/>
            </p:cNvCxnSpPr>
            <p:nvPr/>
          </p:nvCxnSpPr>
          <p:spPr bwMode="gray">
            <a:xfrm>
              <a:off x="423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54" hidden="1"/>
            <p:cNvCxnSpPr>
              <a:cxnSpLocks noChangeShapeType="1"/>
            </p:cNvCxnSpPr>
            <p:nvPr/>
          </p:nvCxnSpPr>
          <p:spPr bwMode="gray">
            <a:xfrm>
              <a:off x="8739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1283141" y="466609"/>
            <a:ext cx="19107860" cy="14532563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23" name="Date Placeholder 22" hidden="1"/>
          <p:cNvSpPr>
            <a:spLocks noGrp="1" noChangeArrowheads="1"/>
          </p:cNvSpPr>
          <p:nvPr>
            <p:ph type="dt" sz="half" idx="10"/>
          </p:nvPr>
        </p:nvSpPr>
        <p:spPr>
          <a:xfrm>
            <a:off x="12041188" y="15710373"/>
            <a:ext cx="2408238" cy="425214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charset="0"/>
              </a:defRPr>
            </a:lvl1pPr>
          </a:lstStyle>
          <a:p>
            <a:fld id="{0016E327-B07C-4846-A40D-597D6581378E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24" name="Footer Placeholder 23" hidden="1"/>
          <p:cNvSpPr>
            <a:spLocks noGrp="1" noChangeArrowheads="1"/>
          </p:cNvSpPr>
          <p:nvPr>
            <p:ph type="ftr" sz="quarter" idx="11"/>
          </p:nvPr>
        </p:nvSpPr>
        <p:spPr>
          <a:xfrm>
            <a:off x="5076115" y="14754579"/>
            <a:ext cx="14761742" cy="598310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909571"/>
      </p:ext>
    </p:extLst>
  </p:cSld>
  <p:clrMapOvr>
    <a:masterClrMapping/>
  </p:clrMapOvr>
  <p:transition>
    <p:blinds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7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dpic_guideLines" hidden="1"/>
          <p:cNvGrpSpPr>
            <a:grpSpLocks/>
          </p:cNvGrpSpPr>
          <p:nvPr/>
        </p:nvGrpSpPr>
        <p:grpSpPr bwMode="auto">
          <a:xfrm>
            <a:off x="-26341" y="0"/>
            <a:ext cx="21677902" cy="16256000"/>
            <a:chOff x="-1587" y="0"/>
            <a:chExt cx="9145587" cy="6858000"/>
          </a:xfrm>
        </p:grpSpPr>
        <p:cxnSp>
          <p:nvCxnSpPr>
            <p:cNvPr id="6" name="Straight Connector 56" hidden="1"/>
            <p:cNvCxnSpPr>
              <a:cxnSpLocks noChangeShapeType="1"/>
            </p:cNvCxnSpPr>
            <p:nvPr/>
          </p:nvCxnSpPr>
          <p:spPr bwMode="gray">
            <a:xfrm>
              <a:off x="17860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Straight Connector 53" hidden="1"/>
            <p:cNvCxnSpPr>
              <a:cxnSpLocks noChangeShapeType="1"/>
            </p:cNvCxnSpPr>
            <p:nvPr/>
          </p:nvCxnSpPr>
          <p:spPr bwMode="gray">
            <a:xfrm>
              <a:off x="89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Straight Connector 43" hidden="1"/>
            <p:cNvCxnSpPr>
              <a:cxnSpLocks noChangeShapeType="1"/>
            </p:cNvCxnSpPr>
            <p:nvPr/>
          </p:nvCxnSpPr>
          <p:spPr bwMode="gray">
            <a:xfrm>
              <a:off x="4680214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Straight Connector 44" hidden="1"/>
            <p:cNvCxnSpPr>
              <a:cxnSpLocks noChangeShapeType="1"/>
            </p:cNvCxnSpPr>
            <p:nvPr/>
          </p:nvCxnSpPr>
          <p:spPr bwMode="gray">
            <a:xfrm>
              <a:off x="44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Straight Connector 45" hidden="1"/>
            <p:cNvCxnSpPr>
              <a:cxnSpLocks noChangeShapeType="1"/>
            </p:cNvCxnSpPr>
            <p:nvPr/>
          </p:nvCxnSpPr>
          <p:spPr bwMode="gray">
            <a:xfrm flipH="1">
              <a:off x="-1587" y="6673057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Straight Connector 46" hidden="1"/>
            <p:cNvCxnSpPr>
              <a:cxnSpLocks noChangeShapeType="1"/>
            </p:cNvCxnSpPr>
            <p:nvPr/>
          </p:nvCxnSpPr>
          <p:spPr bwMode="gray">
            <a:xfrm flipH="1">
              <a:off x="-1587" y="6447632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Straight Connector 47" hidden="1"/>
            <p:cNvCxnSpPr>
              <a:cxnSpLocks noChangeShapeType="1"/>
            </p:cNvCxnSpPr>
            <p:nvPr/>
          </p:nvCxnSpPr>
          <p:spPr bwMode="gray">
            <a:xfrm flipH="1">
              <a:off x="-1587" y="6004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Straight Connector 48" hidden="1"/>
            <p:cNvCxnSpPr>
              <a:cxnSpLocks noChangeShapeType="1"/>
            </p:cNvCxnSpPr>
            <p:nvPr/>
          </p:nvCxnSpPr>
          <p:spPr bwMode="gray">
            <a:xfrm flipH="1">
              <a:off x="0" y="124335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Connector 50" hidden="1"/>
            <p:cNvCxnSpPr>
              <a:cxnSpLocks noChangeShapeType="1"/>
            </p:cNvCxnSpPr>
            <p:nvPr/>
          </p:nvCxnSpPr>
          <p:spPr bwMode="gray">
            <a:xfrm flipH="1">
              <a:off x="-1587" y="8496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-1587" y="55642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Connector 52" hidden="1"/>
            <p:cNvCxnSpPr>
              <a:cxnSpLocks noChangeShapeType="1"/>
            </p:cNvCxnSpPr>
            <p:nvPr/>
          </p:nvCxnSpPr>
          <p:spPr bwMode="gray">
            <a:xfrm flipH="1">
              <a:off x="-1587" y="5626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Connector 38" hidden="1"/>
            <p:cNvCxnSpPr>
              <a:cxnSpLocks noChangeShapeType="1"/>
            </p:cNvCxnSpPr>
            <p:nvPr/>
          </p:nvCxnSpPr>
          <p:spPr bwMode="gray">
            <a:xfrm>
              <a:off x="2088000" y="6107185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Connector 57" hidden="1"/>
            <p:cNvCxnSpPr>
              <a:cxnSpLocks noChangeShapeType="1"/>
            </p:cNvCxnSpPr>
            <p:nvPr/>
          </p:nvCxnSpPr>
          <p:spPr bwMode="gray">
            <a:xfrm>
              <a:off x="8379525" y="6108143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22" hidden="1"/>
            <p:cNvCxnSpPr>
              <a:cxnSpLocks noChangeShapeType="1"/>
            </p:cNvCxnSpPr>
            <p:nvPr/>
          </p:nvCxnSpPr>
          <p:spPr bwMode="gray">
            <a:xfrm flipH="1">
              <a:off x="468000" y="1021575"/>
              <a:ext cx="8208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0" y="370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4680000" y="846000"/>
              <a:ext cx="446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55" hidden="1"/>
            <p:cNvCxnSpPr>
              <a:cxnSpLocks noChangeShapeType="1"/>
            </p:cNvCxnSpPr>
            <p:nvPr/>
          </p:nvCxnSpPr>
          <p:spPr bwMode="gray">
            <a:xfrm>
              <a:off x="423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54" hidden="1"/>
            <p:cNvCxnSpPr>
              <a:cxnSpLocks noChangeShapeType="1"/>
            </p:cNvCxnSpPr>
            <p:nvPr/>
          </p:nvCxnSpPr>
          <p:spPr bwMode="gray">
            <a:xfrm>
              <a:off x="8739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24" name="Date Placeholder 23" hidden="1"/>
          <p:cNvSpPr>
            <a:spLocks noGrp="1" noChangeArrowheads="1"/>
          </p:cNvSpPr>
          <p:nvPr>
            <p:ph type="dt" sz="half" idx="10"/>
          </p:nvPr>
        </p:nvSpPr>
        <p:spPr>
          <a:xfrm>
            <a:off x="12041188" y="15710373"/>
            <a:ext cx="2408238" cy="425214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charset="0"/>
              </a:defRPr>
            </a:lvl1pPr>
          </a:lstStyle>
          <a:p>
            <a:fld id="{0016E327-B07C-4846-A40D-597D6581378E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25" name="Footer Placeholder 24" hidden="1"/>
          <p:cNvSpPr>
            <a:spLocks noGrp="1" noChangeArrowheads="1"/>
          </p:cNvSpPr>
          <p:nvPr>
            <p:ph type="ftr" sz="quarter" idx="11"/>
          </p:nvPr>
        </p:nvSpPr>
        <p:spPr>
          <a:xfrm>
            <a:off x="5076115" y="14754579"/>
            <a:ext cx="14761742" cy="598310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77902"/>
      </p:ext>
    </p:extLst>
  </p:cSld>
  <p:clrMapOvr>
    <a:masterClrMapping/>
  </p:clrMapOvr>
  <p:transition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9550" y="4052888"/>
            <a:ext cx="18692813" cy="67611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9550" y="10879138"/>
            <a:ext cx="18692813" cy="35560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28809-5776-4F64-AA35-8D089C01B38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00C2-82FB-47D5-B01D-AE7B88276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128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90663" y="4327525"/>
            <a:ext cx="9269412" cy="10313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12475" y="4327525"/>
            <a:ext cx="9271000" cy="10313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28809-5776-4F64-AA35-8D089C01B38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00C2-82FB-47D5-B01D-AE7B88276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77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250" y="865188"/>
            <a:ext cx="18694400" cy="31416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2250" y="3984625"/>
            <a:ext cx="9169400" cy="1952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92250" y="5937250"/>
            <a:ext cx="9169400" cy="8734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72800" y="3984625"/>
            <a:ext cx="9213850" cy="1952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72800" y="5937250"/>
            <a:ext cx="9213850" cy="8734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28809-5776-4F64-AA35-8D089C01B38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00C2-82FB-47D5-B01D-AE7B88276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45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28809-5776-4F64-AA35-8D089C01B38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00C2-82FB-47D5-B01D-AE7B88276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254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28809-5776-4F64-AA35-8D089C01B38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00C2-82FB-47D5-B01D-AE7B88276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61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250" y="1084263"/>
            <a:ext cx="6991350" cy="37925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13850" y="2339975"/>
            <a:ext cx="10972800" cy="115522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2250" y="4876800"/>
            <a:ext cx="6991350" cy="90344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28809-5776-4F64-AA35-8D089C01B38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00C2-82FB-47D5-B01D-AE7B88276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9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26" Type="http://schemas.openxmlformats.org/officeDocument/2006/relationships/oleObject" Target="../embeddings/oleObject4.bin"/><Relationship Id="rId3" Type="http://schemas.openxmlformats.org/officeDocument/2006/relationships/slideLayout" Target="../slideLayouts/slideLayout15.xml"/><Relationship Id="rId21" Type="http://schemas.openxmlformats.org/officeDocument/2006/relationships/slideLayout" Target="../slideLayouts/slideLayout33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5" Type="http://schemas.openxmlformats.org/officeDocument/2006/relationships/tags" Target="../tags/tag4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24" Type="http://schemas.openxmlformats.org/officeDocument/2006/relationships/vmlDrawing" Target="../drawings/vmlDrawing3.v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23" Type="http://schemas.openxmlformats.org/officeDocument/2006/relationships/theme" Target="../theme/theme3.xml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Relationship Id="rId22" Type="http://schemas.openxmlformats.org/officeDocument/2006/relationships/slideLayout" Target="../slideLayouts/slideLayout34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kt 31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Titelplatzhalter 33"/>
          <p:cNvSpPr>
            <a:spLocks noGrp="1"/>
          </p:cNvSpPr>
          <p:nvPr>
            <p:ph type="title"/>
          </p:nvPr>
        </p:nvSpPr>
        <p:spPr bwMode="auto">
          <a:xfrm>
            <a:off x="982112" y="477899"/>
            <a:ext cx="19709919" cy="1689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8" name="Textplatzhalter 60"/>
          <p:cNvSpPr>
            <a:spLocks noGrp="1"/>
          </p:cNvSpPr>
          <p:nvPr>
            <p:ph type="body" idx="1"/>
          </p:nvPr>
        </p:nvSpPr>
        <p:spPr bwMode="auto">
          <a:xfrm>
            <a:off x="982112" y="2961453"/>
            <a:ext cx="19709919" cy="1127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grpSp>
        <p:nvGrpSpPr>
          <p:cNvPr id="1029" name="dpic_guideLines" hidden="1"/>
          <p:cNvGrpSpPr>
            <a:grpSpLocks/>
          </p:cNvGrpSpPr>
          <p:nvPr/>
        </p:nvGrpSpPr>
        <p:grpSpPr bwMode="auto">
          <a:xfrm>
            <a:off x="-26341" y="0"/>
            <a:ext cx="21677902" cy="16256000"/>
            <a:chOff x="-1587" y="0"/>
            <a:chExt cx="9145587" cy="6858000"/>
          </a:xfrm>
        </p:grpSpPr>
        <p:cxnSp>
          <p:nvCxnSpPr>
            <p:cNvPr id="1031" name="Straight Connector 56" hidden="1"/>
            <p:cNvCxnSpPr>
              <a:cxnSpLocks noChangeShapeType="1"/>
            </p:cNvCxnSpPr>
            <p:nvPr/>
          </p:nvCxnSpPr>
          <p:spPr bwMode="gray">
            <a:xfrm>
              <a:off x="17860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2" name="Straight Connector 53" hidden="1"/>
            <p:cNvCxnSpPr>
              <a:cxnSpLocks noChangeShapeType="1"/>
            </p:cNvCxnSpPr>
            <p:nvPr/>
          </p:nvCxnSpPr>
          <p:spPr bwMode="gray">
            <a:xfrm>
              <a:off x="89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3" name="Straight Connector 43" hidden="1"/>
            <p:cNvCxnSpPr>
              <a:cxnSpLocks noChangeShapeType="1"/>
            </p:cNvCxnSpPr>
            <p:nvPr/>
          </p:nvCxnSpPr>
          <p:spPr bwMode="gray">
            <a:xfrm>
              <a:off x="4680214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4" name="Straight Connector 44" hidden="1"/>
            <p:cNvCxnSpPr>
              <a:cxnSpLocks noChangeShapeType="1"/>
            </p:cNvCxnSpPr>
            <p:nvPr/>
          </p:nvCxnSpPr>
          <p:spPr bwMode="gray">
            <a:xfrm>
              <a:off x="44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5" name="Straight Connector 45" hidden="1"/>
            <p:cNvCxnSpPr>
              <a:cxnSpLocks noChangeShapeType="1"/>
            </p:cNvCxnSpPr>
            <p:nvPr/>
          </p:nvCxnSpPr>
          <p:spPr bwMode="gray">
            <a:xfrm flipH="1">
              <a:off x="-1587" y="6673057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6" name="Straight Connector 46" hidden="1"/>
            <p:cNvCxnSpPr>
              <a:cxnSpLocks noChangeShapeType="1"/>
            </p:cNvCxnSpPr>
            <p:nvPr/>
          </p:nvCxnSpPr>
          <p:spPr bwMode="gray">
            <a:xfrm flipH="1">
              <a:off x="-1587" y="6447632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7" name="Straight Connector 47" hidden="1"/>
            <p:cNvCxnSpPr>
              <a:cxnSpLocks noChangeShapeType="1"/>
            </p:cNvCxnSpPr>
            <p:nvPr/>
          </p:nvCxnSpPr>
          <p:spPr bwMode="gray">
            <a:xfrm flipH="1">
              <a:off x="-1587" y="6004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8" name="Straight Connector 48" hidden="1"/>
            <p:cNvCxnSpPr>
              <a:cxnSpLocks noChangeShapeType="1"/>
            </p:cNvCxnSpPr>
            <p:nvPr/>
          </p:nvCxnSpPr>
          <p:spPr bwMode="gray">
            <a:xfrm flipH="1">
              <a:off x="0" y="124335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9" name="Straight Connector 50" hidden="1"/>
            <p:cNvCxnSpPr>
              <a:cxnSpLocks noChangeShapeType="1"/>
            </p:cNvCxnSpPr>
            <p:nvPr/>
          </p:nvCxnSpPr>
          <p:spPr bwMode="gray">
            <a:xfrm flipH="1">
              <a:off x="-1587" y="8496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0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-1587" y="55642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1" name="Straight Connector 52" hidden="1"/>
            <p:cNvCxnSpPr>
              <a:cxnSpLocks noChangeShapeType="1"/>
            </p:cNvCxnSpPr>
            <p:nvPr/>
          </p:nvCxnSpPr>
          <p:spPr bwMode="gray">
            <a:xfrm flipH="1">
              <a:off x="-1587" y="5626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2" name="Straight Connector 38" hidden="1"/>
            <p:cNvCxnSpPr>
              <a:cxnSpLocks noChangeShapeType="1"/>
            </p:cNvCxnSpPr>
            <p:nvPr/>
          </p:nvCxnSpPr>
          <p:spPr bwMode="gray">
            <a:xfrm>
              <a:off x="2088000" y="6107185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3" name="Straight Connector 57" hidden="1"/>
            <p:cNvCxnSpPr>
              <a:cxnSpLocks noChangeShapeType="1"/>
            </p:cNvCxnSpPr>
            <p:nvPr/>
          </p:nvCxnSpPr>
          <p:spPr bwMode="gray">
            <a:xfrm>
              <a:off x="8379525" y="6108143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4" name="Straight Connector 22" hidden="1"/>
            <p:cNvCxnSpPr>
              <a:cxnSpLocks noChangeShapeType="1"/>
            </p:cNvCxnSpPr>
            <p:nvPr/>
          </p:nvCxnSpPr>
          <p:spPr bwMode="gray">
            <a:xfrm flipH="1">
              <a:off x="468000" y="1021575"/>
              <a:ext cx="8208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5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0" y="370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6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4680000" y="846000"/>
              <a:ext cx="446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7" name="Straight Connector 55" hidden="1"/>
            <p:cNvCxnSpPr>
              <a:cxnSpLocks noChangeShapeType="1"/>
            </p:cNvCxnSpPr>
            <p:nvPr/>
          </p:nvCxnSpPr>
          <p:spPr bwMode="gray">
            <a:xfrm>
              <a:off x="423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8" name="Straight Connector 54" hidden="1"/>
            <p:cNvCxnSpPr>
              <a:cxnSpLocks noChangeShapeType="1"/>
            </p:cNvCxnSpPr>
            <p:nvPr/>
          </p:nvCxnSpPr>
          <p:spPr bwMode="gray">
            <a:xfrm>
              <a:off x="8739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0" name="Foliennummernplatzhalter 29"/>
          <p:cNvSpPr>
            <a:spLocks noGrp="1"/>
          </p:cNvSpPr>
          <p:nvPr>
            <p:ph type="sldNum" sz="quarter" idx="4"/>
          </p:nvPr>
        </p:nvSpPr>
        <p:spPr>
          <a:xfrm>
            <a:off x="19837857" y="14754579"/>
            <a:ext cx="861699" cy="59831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2370">
                <a:ea typeface="宋体" panose="02010600030101010101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4731610-2A7F-466A-A0A9-A91613DB8D72}" type="slidenum">
              <a:rPr lang="de-DE" altLang="zh-CN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DE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923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ransition>
    <p:blinds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741" kern="1200">
          <a:solidFill>
            <a:srgbClr val="D4051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741">
          <a:solidFill>
            <a:srgbClr val="D4051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741">
          <a:solidFill>
            <a:srgbClr val="D4051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741">
          <a:solidFill>
            <a:srgbClr val="D4051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741">
          <a:solidFill>
            <a:srgbClr val="D40511"/>
          </a:solidFill>
          <a:latin typeface="Arial" charset="0"/>
        </a:defRPr>
      </a:lvl5pPr>
      <a:lvl6pPr marL="1083701" algn="l" rtl="0" fontAlgn="base">
        <a:spcBef>
          <a:spcPct val="0"/>
        </a:spcBef>
        <a:spcAft>
          <a:spcPct val="0"/>
        </a:spcAft>
        <a:defRPr sz="4741">
          <a:solidFill>
            <a:srgbClr val="D40511"/>
          </a:solidFill>
          <a:latin typeface="Arial" charset="0"/>
        </a:defRPr>
      </a:lvl6pPr>
      <a:lvl7pPr marL="2167402" algn="l" rtl="0" fontAlgn="base">
        <a:spcBef>
          <a:spcPct val="0"/>
        </a:spcBef>
        <a:spcAft>
          <a:spcPct val="0"/>
        </a:spcAft>
        <a:defRPr sz="4741">
          <a:solidFill>
            <a:srgbClr val="D40511"/>
          </a:solidFill>
          <a:latin typeface="Arial" charset="0"/>
        </a:defRPr>
      </a:lvl7pPr>
      <a:lvl8pPr marL="3251103" algn="l" rtl="0" fontAlgn="base">
        <a:spcBef>
          <a:spcPct val="0"/>
        </a:spcBef>
        <a:spcAft>
          <a:spcPct val="0"/>
        </a:spcAft>
        <a:defRPr sz="4741">
          <a:solidFill>
            <a:srgbClr val="D40511"/>
          </a:solidFill>
          <a:latin typeface="Arial" charset="0"/>
        </a:defRPr>
      </a:lvl8pPr>
      <a:lvl9pPr marL="4334805" algn="l" rtl="0" fontAlgn="base">
        <a:spcBef>
          <a:spcPct val="0"/>
        </a:spcBef>
        <a:spcAft>
          <a:spcPct val="0"/>
        </a:spcAft>
        <a:defRPr sz="4741">
          <a:solidFill>
            <a:srgbClr val="D40511"/>
          </a:solidFill>
          <a:latin typeface="Arial" charset="0"/>
        </a:defRPr>
      </a:lvl9pPr>
    </p:titleStyle>
    <p:bodyStyle>
      <a:lvl1pPr marL="812776" indent="-812776" algn="l" rtl="0" eaLnBrk="0" fontAlgn="base" hangingPunct="0">
        <a:lnSpc>
          <a:spcPct val="110000"/>
        </a:lnSpc>
        <a:spcBef>
          <a:spcPct val="0"/>
        </a:spcBef>
        <a:spcAft>
          <a:spcPts val="1185"/>
        </a:spcAft>
        <a:buFont typeface="Arial" panose="020B0604020202020204" pitchFamily="34" charset="0"/>
        <a:defRPr lang="de-DE" sz="3318" kern="1200">
          <a:solidFill>
            <a:schemeClr val="tx1"/>
          </a:solidFill>
          <a:latin typeface="+mn-lt"/>
          <a:ea typeface="+mn-ea"/>
          <a:cs typeface="+mn-cs"/>
        </a:defRPr>
      </a:lvl1pPr>
      <a:lvl2pPr marL="425203" indent="-425203" algn="l" rtl="0" eaLnBrk="0" fontAlgn="base" hangingPunct="0">
        <a:lnSpc>
          <a:spcPct val="110000"/>
        </a:lnSpc>
        <a:spcBef>
          <a:spcPct val="0"/>
        </a:spcBef>
        <a:spcAft>
          <a:spcPts val="1185"/>
        </a:spcAft>
        <a:buFont typeface="Arial" panose="020B0604020202020204" pitchFamily="34" charset="0"/>
        <a:buChar char="•"/>
        <a:defRPr lang="de-DE" sz="3318" kern="1200">
          <a:solidFill>
            <a:schemeClr val="tx1"/>
          </a:solidFill>
          <a:latin typeface="+mn-lt"/>
          <a:ea typeface="+mn-ea"/>
          <a:cs typeface="+mn-cs"/>
        </a:defRPr>
      </a:lvl2pPr>
      <a:lvl3pPr marL="850404" indent="-425203" algn="l" rtl="0" eaLnBrk="0" fontAlgn="base" hangingPunct="0">
        <a:lnSpc>
          <a:spcPct val="110000"/>
        </a:lnSpc>
        <a:spcBef>
          <a:spcPct val="0"/>
        </a:spcBef>
        <a:spcAft>
          <a:spcPts val="1185"/>
        </a:spcAft>
        <a:buClr>
          <a:schemeClr val="tx1"/>
        </a:buClr>
        <a:buFont typeface="Arial" panose="020B0604020202020204" pitchFamily="34" charset="0"/>
        <a:buChar char="–"/>
        <a:defRPr lang="de-DE" sz="3318" kern="1200">
          <a:solidFill>
            <a:schemeClr val="tx1"/>
          </a:solidFill>
          <a:latin typeface="+mn-lt"/>
          <a:ea typeface="+mn-ea"/>
          <a:cs typeface="+mn-cs"/>
        </a:defRPr>
      </a:lvl3pPr>
      <a:lvl4pPr marL="1279369" indent="-425203" algn="l" rtl="0" eaLnBrk="0" fontAlgn="base" hangingPunct="0">
        <a:lnSpc>
          <a:spcPct val="110000"/>
        </a:lnSpc>
        <a:spcBef>
          <a:spcPct val="0"/>
        </a:spcBef>
        <a:spcAft>
          <a:spcPts val="1185"/>
        </a:spcAft>
        <a:buClr>
          <a:schemeClr val="tx1"/>
        </a:buClr>
        <a:buFont typeface="Arial" panose="020B0604020202020204" pitchFamily="34" charset="0"/>
        <a:buChar char="–"/>
        <a:defRPr lang="de-DE" sz="3318" kern="1200">
          <a:solidFill>
            <a:schemeClr val="tx1"/>
          </a:solidFill>
          <a:latin typeface="+mn-lt"/>
          <a:ea typeface="+mn-ea"/>
          <a:cs typeface="+mn-cs"/>
        </a:defRPr>
      </a:lvl4pPr>
      <a:lvl5pPr marL="4876655" indent="-541851" algn="l" rtl="0" eaLnBrk="0" fontAlgn="base" hangingPunct="0">
        <a:spcBef>
          <a:spcPct val="0"/>
        </a:spcBef>
        <a:spcAft>
          <a:spcPts val="3318"/>
        </a:spcAft>
        <a:buClr>
          <a:schemeClr val="tx1"/>
        </a:buClr>
        <a:defRPr lang="en-US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5960356" indent="-541851" algn="l" defTabSz="2167402" rtl="0" eaLnBrk="1" latinLnBrk="0" hangingPunct="1">
        <a:spcBef>
          <a:spcPct val="20000"/>
        </a:spcBef>
        <a:buFont typeface="Arial" pitchFamily="34" charset="0"/>
        <a:buChar char="•"/>
        <a:defRPr sz="4741" kern="1200">
          <a:solidFill>
            <a:schemeClr val="tx1"/>
          </a:solidFill>
          <a:latin typeface="+mn-lt"/>
          <a:ea typeface="+mn-ea"/>
          <a:cs typeface="+mn-cs"/>
        </a:defRPr>
      </a:lvl6pPr>
      <a:lvl7pPr marL="7044058" indent="-541851" algn="l" defTabSz="2167402" rtl="0" eaLnBrk="1" latinLnBrk="0" hangingPunct="1">
        <a:spcBef>
          <a:spcPct val="20000"/>
        </a:spcBef>
        <a:buFont typeface="Arial" pitchFamily="34" charset="0"/>
        <a:buChar char="•"/>
        <a:defRPr sz="4741" kern="1200">
          <a:solidFill>
            <a:schemeClr val="tx1"/>
          </a:solidFill>
          <a:latin typeface="+mn-lt"/>
          <a:ea typeface="+mn-ea"/>
          <a:cs typeface="+mn-cs"/>
        </a:defRPr>
      </a:lvl7pPr>
      <a:lvl8pPr marL="8127759" indent="-541851" algn="l" defTabSz="2167402" rtl="0" eaLnBrk="1" latinLnBrk="0" hangingPunct="1">
        <a:spcBef>
          <a:spcPct val="20000"/>
        </a:spcBef>
        <a:buFont typeface="Arial" pitchFamily="34" charset="0"/>
        <a:buChar char="•"/>
        <a:defRPr sz="4741" kern="1200">
          <a:solidFill>
            <a:schemeClr val="tx1"/>
          </a:solidFill>
          <a:latin typeface="+mn-lt"/>
          <a:ea typeface="+mn-ea"/>
          <a:cs typeface="+mn-cs"/>
        </a:defRPr>
      </a:lvl8pPr>
      <a:lvl9pPr marL="9211460" indent="-541851" algn="l" defTabSz="2167402" rtl="0" eaLnBrk="1" latinLnBrk="0" hangingPunct="1">
        <a:spcBef>
          <a:spcPct val="20000"/>
        </a:spcBef>
        <a:buFont typeface="Arial" pitchFamily="34" charset="0"/>
        <a:buChar char="•"/>
        <a:defRPr sz="47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1083701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167402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3pPr>
      <a:lvl4pPr marL="3251103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4pPr>
      <a:lvl5pPr marL="4334805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5pPr>
      <a:lvl6pPr marL="5418506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6pPr>
      <a:lvl7pPr marL="6502207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7pPr>
      <a:lvl8pPr marL="7585908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8pPr>
      <a:lvl9pPr marL="8669609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90663" y="865188"/>
            <a:ext cx="18692812" cy="31416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0663" y="4327525"/>
            <a:ext cx="18692812" cy="10313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90663" y="15066963"/>
            <a:ext cx="4876800" cy="8651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28809-5776-4F64-AA35-8D089C01B381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80263" y="15066963"/>
            <a:ext cx="7313612" cy="8651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06675" y="15066963"/>
            <a:ext cx="4876800" cy="8651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D00C2-82FB-47D5-B01D-AE7B88276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79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kt 31" hidden="1"/>
          <p:cNvGraphicFramePr>
            <a:graphicFrameLocks noChangeAspect="1"/>
          </p:cNvGraphicFramePr>
          <p:nvPr>
            <p:custDataLst>
              <p:tags r:id="rId25"/>
            </p:custDataLst>
          </p:nvPr>
        </p:nvGraphicFramePr>
        <p:xfrm>
          <a:off x="3765" y="3765"/>
          <a:ext cx="3762" cy="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think-cell Folie" r:id="rId26" imgW="360" imgH="360" progId="TCLayout.ActiveDocument.1">
                  <p:embed/>
                </p:oleObj>
              </mc:Choice>
              <mc:Fallback>
                <p:oleObj name="think-cell Folie" r:id="rId26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" y="3765"/>
                        <a:ext cx="3762" cy="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Titelplatzhalter 33"/>
          <p:cNvSpPr>
            <a:spLocks noGrp="1"/>
          </p:cNvSpPr>
          <p:nvPr>
            <p:ph type="title"/>
          </p:nvPr>
        </p:nvSpPr>
        <p:spPr bwMode="auto">
          <a:xfrm>
            <a:off x="982112" y="477899"/>
            <a:ext cx="19709919" cy="1689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8" name="Textplatzhalter 60"/>
          <p:cNvSpPr>
            <a:spLocks noGrp="1"/>
          </p:cNvSpPr>
          <p:nvPr>
            <p:ph type="body" idx="1"/>
          </p:nvPr>
        </p:nvSpPr>
        <p:spPr bwMode="auto">
          <a:xfrm>
            <a:off x="982112" y="2961453"/>
            <a:ext cx="19709919" cy="1127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grpSp>
        <p:nvGrpSpPr>
          <p:cNvPr id="1029" name="dpic_guideLines" hidden="1"/>
          <p:cNvGrpSpPr>
            <a:grpSpLocks/>
          </p:cNvGrpSpPr>
          <p:nvPr/>
        </p:nvGrpSpPr>
        <p:grpSpPr bwMode="auto">
          <a:xfrm>
            <a:off x="-26341" y="0"/>
            <a:ext cx="21677902" cy="16256000"/>
            <a:chOff x="-1587" y="0"/>
            <a:chExt cx="9145587" cy="6858000"/>
          </a:xfrm>
        </p:grpSpPr>
        <p:cxnSp>
          <p:nvCxnSpPr>
            <p:cNvPr id="1031" name="Straight Connector 56" hidden="1"/>
            <p:cNvCxnSpPr>
              <a:cxnSpLocks noChangeShapeType="1"/>
            </p:cNvCxnSpPr>
            <p:nvPr/>
          </p:nvCxnSpPr>
          <p:spPr bwMode="gray">
            <a:xfrm>
              <a:off x="17860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2" name="Straight Connector 53" hidden="1"/>
            <p:cNvCxnSpPr>
              <a:cxnSpLocks noChangeShapeType="1"/>
            </p:cNvCxnSpPr>
            <p:nvPr/>
          </p:nvCxnSpPr>
          <p:spPr bwMode="gray">
            <a:xfrm>
              <a:off x="89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3" name="Straight Connector 43" hidden="1"/>
            <p:cNvCxnSpPr>
              <a:cxnSpLocks noChangeShapeType="1"/>
            </p:cNvCxnSpPr>
            <p:nvPr/>
          </p:nvCxnSpPr>
          <p:spPr bwMode="gray">
            <a:xfrm>
              <a:off x="4680214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4" name="Straight Connector 44" hidden="1"/>
            <p:cNvCxnSpPr>
              <a:cxnSpLocks noChangeShapeType="1"/>
            </p:cNvCxnSpPr>
            <p:nvPr/>
          </p:nvCxnSpPr>
          <p:spPr bwMode="gray">
            <a:xfrm>
              <a:off x="4464000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5" name="Straight Connector 45" hidden="1"/>
            <p:cNvCxnSpPr>
              <a:cxnSpLocks noChangeShapeType="1"/>
            </p:cNvCxnSpPr>
            <p:nvPr/>
          </p:nvCxnSpPr>
          <p:spPr bwMode="gray">
            <a:xfrm flipH="1">
              <a:off x="-1587" y="6673057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6" name="Straight Connector 46" hidden="1"/>
            <p:cNvCxnSpPr>
              <a:cxnSpLocks noChangeShapeType="1"/>
            </p:cNvCxnSpPr>
            <p:nvPr/>
          </p:nvCxnSpPr>
          <p:spPr bwMode="gray">
            <a:xfrm flipH="1">
              <a:off x="-1587" y="6447632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7" name="Straight Connector 47" hidden="1"/>
            <p:cNvCxnSpPr>
              <a:cxnSpLocks noChangeShapeType="1"/>
            </p:cNvCxnSpPr>
            <p:nvPr/>
          </p:nvCxnSpPr>
          <p:spPr bwMode="gray">
            <a:xfrm flipH="1">
              <a:off x="-1587" y="6004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8" name="Straight Connector 48" hidden="1"/>
            <p:cNvCxnSpPr>
              <a:cxnSpLocks noChangeShapeType="1"/>
            </p:cNvCxnSpPr>
            <p:nvPr/>
          </p:nvCxnSpPr>
          <p:spPr bwMode="gray">
            <a:xfrm flipH="1">
              <a:off x="0" y="124335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9" name="Straight Connector 50" hidden="1"/>
            <p:cNvCxnSpPr>
              <a:cxnSpLocks noChangeShapeType="1"/>
            </p:cNvCxnSpPr>
            <p:nvPr/>
          </p:nvCxnSpPr>
          <p:spPr bwMode="gray">
            <a:xfrm flipH="1">
              <a:off x="-1587" y="8496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0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-1587" y="55642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1" name="Straight Connector 52" hidden="1"/>
            <p:cNvCxnSpPr>
              <a:cxnSpLocks noChangeShapeType="1"/>
            </p:cNvCxnSpPr>
            <p:nvPr/>
          </p:nvCxnSpPr>
          <p:spPr bwMode="gray">
            <a:xfrm flipH="1">
              <a:off x="-1587" y="5626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2" name="Straight Connector 38" hidden="1"/>
            <p:cNvCxnSpPr>
              <a:cxnSpLocks noChangeShapeType="1"/>
            </p:cNvCxnSpPr>
            <p:nvPr/>
          </p:nvCxnSpPr>
          <p:spPr bwMode="gray">
            <a:xfrm>
              <a:off x="2088000" y="6107185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3" name="Straight Connector 57" hidden="1"/>
            <p:cNvCxnSpPr>
              <a:cxnSpLocks noChangeShapeType="1"/>
            </p:cNvCxnSpPr>
            <p:nvPr/>
          </p:nvCxnSpPr>
          <p:spPr bwMode="gray">
            <a:xfrm>
              <a:off x="8379525" y="6108143"/>
              <a:ext cx="0" cy="342041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4" name="Straight Connector 22" hidden="1"/>
            <p:cNvCxnSpPr>
              <a:cxnSpLocks noChangeShapeType="1"/>
            </p:cNvCxnSpPr>
            <p:nvPr/>
          </p:nvCxnSpPr>
          <p:spPr bwMode="gray">
            <a:xfrm flipH="1">
              <a:off x="468000" y="1021575"/>
              <a:ext cx="8208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5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0" y="370800"/>
              <a:ext cx="914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6" name="Straight Connector 51" hidden="1"/>
            <p:cNvCxnSpPr>
              <a:cxnSpLocks noChangeShapeType="1"/>
            </p:cNvCxnSpPr>
            <p:nvPr/>
          </p:nvCxnSpPr>
          <p:spPr bwMode="gray">
            <a:xfrm flipH="1">
              <a:off x="4680000" y="846000"/>
              <a:ext cx="4464000" cy="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7" name="Straight Connector 55" hidden="1"/>
            <p:cNvCxnSpPr>
              <a:cxnSpLocks noChangeShapeType="1"/>
            </p:cNvCxnSpPr>
            <p:nvPr/>
          </p:nvCxnSpPr>
          <p:spPr bwMode="gray">
            <a:xfrm>
              <a:off x="423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8" name="Straight Connector 54" hidden="1"/>
            <p:cNvCxnSpPr>
              <a:cxnSpLocks noChangeShapeType="1"/>
            </p:cNvCxnSpPr>
            <p:nvPr/>
          </p:nvCxnSpPr>
          <p:spPr bwMode="gray">
            <a:xfrm>
              <a:off x="8739525" y="0"/>
              <a:ext cx="0" cy="6858000"/>
            </a:xfrm>
            <a:prstGeom prst="line">
              <a:avLst/>
            </a:prstGeom>
            <a:noFill/>
            <a:ln w="6350" algn="ctr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0" name="Foliennummernplatzhalter 29"/>
          <p:cNvSpPr>
            <a:spLocks noGrp="1"/>
          </p:cNvSpPr>
          <p:nvPr>
            <p:ph type="sldNum" sz="quarter" idx="4"/>
          </p:nvPr>
        </p:nvSpPr>
        <p:spPr>
          <a:xfrm>
            <a:off x="19837857" y="14754579"/>
            <a:ext cx="861699" cy="59831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2370">
                <a:ea typeface="宋体" panose="02010600030101010101" pitchFamily="2" charset="-122"/>
              </a:defRPr>
            </a:lvl1pPr>
          </a:lstStyle>
          <a:p>
            <a:fld id="{61BF9167-A0EF-445B-B245-A5AB72C97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77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  <p:sldLayoutId id="2147483729" r:id="rId19"/>
    <p:sldLayoutId id="2147483731" r:id="rId20"/>
    <p:sldLayoutId id="2147483732" r:id="rId21"/>
    <p:sldLayoutId id="2147483734" r:id="rId22"/>
  </p:sldLayoutIdLst>
  <p:transition>
    <p:blinds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741" kern="1200">
          <a:solidFill>
            <a:srgbClr val="D4051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741">
          <a:solidFill>
            <a:srgbClr val="D4051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741">
          <a:solidFill>
            <a:srgbClr val="D4051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741">
          <a:solidFill>
            <a:srgbClr val="D4051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741">
          <a:solidFill>
            <a:srgbClr val="D40511"/>
          </a:solidFill>
          <a:latin typeface="Arial" charset="0"/>
        </a:defRPr>
      </a:lvl5pPr>
      <a:lvl6pPr marL="1083701" algn="l" rtl="0" eaLnBrk="1" fontAlgn="base" hangingPunct="1">
        <a:spcBef>
          <a:spcPct val="0"/>
        </a:spcBef>
        <a:spcAft>
          <a:spcPct val="0"/>
        </a:spcAft>
        <a:defRPr sz="4741">
          <a:solidFill>
            <a:srgbClr val="D40511"/>
          </a:solidFill>
          <a:latin typeface="Arial" charset="0"/>
        </a:defRPr>
      </a:lvl6pPr>
      <a:lvl7pPr marL="2167402" algn="l" rtl="0" eaLnBrk="1" fontAlgn="base" hangingPunct="1">
        <a:spcBef>
          <a:spcPct val="0"/>
        </a:spcBef>
        <a:spcAft>
          <a:spcPct val="0"/>
        </a:spcAft>
        <a:defRPr sz="4741">
          <a:solidFill>
            <a:srgbClr val="D40511"/>
          </a:solidFill>
          <a:latin typeface="Arial" charset="0"/>
        </a:defRPr>
      </a:lvl7pPr>
      <a:lvl8pPr marL="3251103" algn="l" rtl="0" eaLnBrk="1" fontAlgn="base" hangingPunct="1">
        <a:spcBef>
          <a:spcPct val="0"/>
        </a:spcBef>
        <a:spcAft>
          <a:spcPct val="0"/>
        </a:spcAft>
        <a:defRPr sz="4741">
          <a:solidFill>
            <a:srgbClr val="D40511"/>
          </a:solidFill>
          <a:latin typeface="Arial" charset="0"/>
        </a:defRPr>
      </a:lvl8pPr>
      <a:lvl9pPr marL="4334805" algn="l" rtl="0" eaLnBrk="1" fontAlgn="base" hangingPunct="1">
        <a:spcBef>
          <a:spcPct val="0"/>
        </a:spcBef>
        <a:spcAft>
          <a:spcPct val="0"/>
        </a:spcAft>
        <a:defRPr sz="4741">
          <a:solidFill>
            <a:srgbClr val="D40511"/>
          </a:solidFill>
          <a:latin typeface="Arial" charset="0"/>
        </a:defRPr>
      </a:lvl9pPr>
    </p:titleStyle>
    <p:bodyStyle>
      <a:lvl1pPr marL="812776" indent="-812776" algn="l" rtl="0" eaLnBrk="1" fontAlgn="base" hangingPunct="1">
        <a:lnSpc>
          <a:spcPct val="110000"/>
        </a:lnSpc>
        <a:spcBef>
          <a:spcPct val="0"/>
        </a:spcBef>
        <a:spcAft>
          <a:spcPts val="1185"/>
        </a:spcAft>
        <a:buFont typeface="Arial" panose="020B0604020202020204" pitchFamily="34" charset="0"/>
        <a:defRPr lang="de-DE" sz="3318" kern="1200">
          <a:solidFill>
            <a:schemeClr val="tx1"/>
          </a:solidFill>
          <a:latin typeface="+mn-lt"/>
          <a:ea typeface="+mn-ea"/>
          <a:cs typeface="+mn-cs"/>
        </a:defRPr>
      </a:lvl1pPr>
      <a:lvl2pPr marL="425203" indent="-425203" algn="l" rtl="0" eaLnBrk="1" fontAlgn="base" hangingPunct="1">
        <a:lnSpc>
          <a:spcPct val="110000"/>
        </a:lnSpc>
        <a:spcBef>
          <a:spcPct val="0"/>
        </a:spcBef>
        <a:spcAft>
          <a:spcPts val="1185"/>
        </a:spcAft>
        <a:buFont typeface="Arial" panose="020B0604020202020204" pitchFamily="34" charset="0"/>
        <a:buChar char="•"/>
        <a:defRPr lang="de-DE" sz="3318" kern="1200">
          <a:solidFill>
            <a:schemeClr val="tx1"/>
          </a:solidFill>
          <a:latin typeface="+mn-lt"/>
          <a:ea typeface="+mn-ea"/>
          <a:cs typeface="+mn-cs"/>
        </a:defRPr>
      </a:lvl2pPr>
      <a:lvl3pPr marL="850404" indent="-425203" algn="l" rtl="0" eaLnBrk="1" fontAlgn="base" hangingPunct="1">
        <a:lnSpc>
          <a:spcPct val="110000"/>
        </a:lnSpc>
        <a:spcBef>
          <a:spcPct val="0"/>
        </a:spcBef>
        <a:spcAft>
          <a:spcPts val="1185"/>
        </a:spcAft>
        <a:buClr>
          <a:schemeClr val="tx1"/>
        </a:buClr>
        <a:buFont typeface="Arial" panose="020B0604020202020204" pitchFamily="34" charset="0"/>
        <a:buChar char="–"/>
        <a:defRPr lang="de-DE" sz="3318" kern="1200">
          <a:solidFill>
            <a:schemeClr val="tx1"/>
          </a:solidFill>
          <a:latin typeface="+mn-lt"/>
          <a:ea typeface="+mn-ea"/>
          <a:cs typeface="+mn-cs"/>
        </a:defRPr>
      </a:lvl3pPr>
      <a:lvl4pPr marL="1279369" indent="-425203" algn="l" rtl="0" eaLnBrk="1" fontAlgn="base" hangingPunct="1">
        <a:lnSpc>
          <a:spcPct val="110000"/>
        </a:lnSpc>
        <a:spcBef>
          <a:spcPct val="0"/>
        </a:spcBef>
        <a:spcAft>
          <a:spcPts val="1185"/>
        </a:spcAft>
        <a:buClr>
          <a:schemeClr val="tx1"/>
        </a:buClr>
        <a:buFont typeface="Arial" panose="020B0604020202020204" pitchFamily="34" charset="0"/>
        <a:buChar char="–"/>
        <a:defRPr lang="de-DE" sz="3318" kern="1200">
          <a:solidFill>
            <a:schemeClr val="tx1"/>
          </a:solidFill>
          <a:latin typeface="+mn-lt"/>
          <a:ea typeface="+mn-ea"/>
          <a:cs typeface="+mn-cs"/>
        </a:defRPr>
      </a:lvl4pPr>
      <a:lvl5pPr marL="4876655" indent="-541851" algn="l" rtl="0" eaLnBrk="1" fontAlgn="base" hangingPunct="1">
        <a:spcBef>
          <a:spcPct val="0"/>
        </a:spcBef>
        <a:spcAft>
          <a:spcPts val="3318"/>
        </a:spcAft>
        <a:buClr>
          <a:schemeClr val="tx1"/>
        </a:buClr>
        <a:defRPr lang="en-US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5960356" indent="-541851" algn="l" defTabSz="2167402" rtl="0" eaLnBrk="1" latinLnBrk="0" hangingPunct="1">
        <a:spcBef>
          <a:spcPct val="20000"/>
        </a:spcBef>
        <a:buFont typeface="Arial" pitchFamily="34" charset="0"/>
        <a:buChar char="•"/>
        <a:defRPr sz="4741" kern="1200">
          <a:solidFill>
            <a:schemeClr val="tx1"/>
          </a:solidFill>
          <a:latin typeface="+mn-lt"/>
          <a:ea typeface="+mn-ea"/>
          <a:cs typeface="+mn-cs"/>
        </a:defRPr>
      </a:lvl6pPr>
      <a:lvl7pPr marL="7044058" indent="-541851" algn="l" defTabSz="2167402" rtl="0" eaLnBrk="1" latinLnBrk="0" hangingPunct="1">
        <a:spcBef>
          <a:spcPct val="20000"/>
        </a:spcBef>
        <a:buFont typeface="Arial" pitchFamily="34" charset="0"/>
        <a:buChar char="•"/>
        <a:defRPr sz="4741" kern="1200">
          <a:solidFill>
            <a:schemeClr val="tx1"/>
          </a:solidFill>
          <a:latin typeface="+mn-lt"/>
          <a:ea typeface="+mn-ea"/>
          <a:cs typeface="+mn-cs"/>
        </a:defRPr>
      </a:lvl7pPr>
      <a:lvl8pPr marL="8127759" indent="-541851" algn="l" defTabSz="2167402" rtl="0" eaLnBrk="1" latinLnBrk="0" hangingPunct="1">
        <a:spcBef>
          <a:spcPct val="20000"/>
        </a:spcBef>
        <a:buFont typeface="Arial" pitchFamily="34" charset="0"/>
        <a:buChar char="•"/>
        <a:defRPr sz="4741" kern="1200">
          <a:solidFill>
            <a:schemeClr val="tx1"/>
          </a:solidFill>
          <a:latin typeface="+mn-lt"/>
          <a:ea typeface="+mn-ea"/>
          <a:cs typeface="+mn-cs"/>
        </a:defRPr>
      </a:lvl8pPr>
      <a:lvl9pPr marL="9211460" indent="-541851" algn="l" defTabSz="2167402" rtl="0" eaLnBrk="1" latinLnBrk="0" hangingPunct="1">
        <a:spcBef>
          <a:spcPct val="20000"/>
        </a:spcBef>
        <a:buFont typeface="Arial" pitchFamily="34" charset="0"/>
        <a:buChar char="•"/>
        <a:defRPr sz="47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1083701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167402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3pPr>
      <a:lvl4pPr marL="3251103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4pPr>
      <a:lvl5pPr marL="4334805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5pPr>
      <a:lvl6pPr marL="5418506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6pPr>
      <a:lvl7pPr marL="6502207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7pPr>
      <a:lvl8pPr marL="7585908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8pPr>
      <a:lvl9pPr marL="8669609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5400" b="1" dirty="0" smtClean="0"/>
              <a:t>电子报关委托书操作流程</a:t>
            </a:r>
            <a:endParaRPr lang="zh-CN" altLang="en-US" sz="5400" b="1" dirty="0"/>
          </a:p>
        </p:txBody>
      </p:sp>
      <p:sp>
        <p:nvSpPr>
          <p:cNvPr id="3" name="Rectangle 2"/>
          <p:cNvSpPr/>
          <p:nvPr/>
        </p:nvSpPr>
        <p:spPr>
          <a:xfrm>
            <a:off x="2012041" y="2969555"/>
            <a:ext cx="1048876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STEP </a:t>
            </a:r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   </a:t>
            </a:r>
            <a:r>
              <a:rPr lang="zh-CN" alt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登</a:t>
            </a:r>
            <a:r>
              <a:rPr lang="zh-CN" alt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录“中国国际贸易单一窗口”官网</a:t>
            </a: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79928" y="3809350"/>
            <a:ext cx="66571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https://www.singlewindow.cn</a:t>
            </a: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911" y="5759795"/>
            <a:ext cx="15609306" cy="731365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179928" y="4689624"/>
            <a:ext cx="1146980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点</a:t>
            </a:r>
            <a:r>
              <a:rPr lang="zh-CN" alt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击“货物申报”模块内“报关代理委托”子模块</a:t>
            </a: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7871" y="12987594"/>
            <a:ext cx="2962537" cy="2962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88997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5400" b="1" dirty="0" smtClean="0"/>
              <a:t>电子报关委托书操作流程</a:t>
            </a:r>
            <a:endParaRPr lang="zh-CN" altLang="en-US" sz="5400" b="1" dirty="0"/>
          </a:p>
        </p:txBody>
      </p:sp>
      <p:sp>
        <p:nvSpPr>
          <p:cNvPr id="3" name="Rectangle 2"/>
          <p:cNvSpPr/>
          <p:nvPr/>
        </p:nvSpPr>
        <p:spPr>
          <a:xfrm>
            <a:off x="982112" y="2840319"/>
            <a:ext cx="14773596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STEP 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选择“委托关系管理”，选择“报关企业查询”，</a:t>
            </a:r>
            <a:endParaRPr lang="en-US" altLang="zh-CN" sz="40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“报关企业海关编码”栏录入报关企业海关</a:t>
            </a:r>
            <a:r>
              <a:rPr lang="en-US" altLang="zh-CN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位数编码，</a:t>
            </a:r>
            <a:endParaRPr lang="en-US" altLang="zh-CN" sz="40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点击查询，勾选后发起委托申请</a:t>
            </a: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9189" y="4779311"/>
            <a:ext cx="14348595" cy="686872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841723" y="11705335"/>
            <a:ext cx="19850306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广州口岸：中</a:t>
            </a:r>
            <a:r>
              <a:rPr lang="zh-CN" alt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外运</a:t>
            </a:r>
            <a:r>
              <a:rPr lang="en-US" altLang="zh-CN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敦豪国际航空快件有限公司广东白云服务中心分公</a:t>
            </a:r>
            <a:r>
              <a:rPr lang="zh-CN" alt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司</a:t>
            </a:r>
            <a:r>
              <a:rPr lang="en-US" altLang="zh-CN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440198Z002</a:t>
            </a:r>
          </a:p>
          <a:p>
            <a:r>
              <a:rPr lang="en-US" altLang="zh-CN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</a:t>
            </a:r>
            <a:r>
              <a:rPr lang="zh-CN" alt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广</a:t>
            </a:r>
            <a:r>
              <a:rPr lang="zh-CN" alt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州市贯通报关代理有限公</a:t>
            </a:r>
            <a:r>
              <a:rPr lang="zh-CN" alt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司</a:t>
            </a:r>
            <a:r>
              <a:rPr lang="en-US" altLang="zh-CN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4401983224</a:t>
            </a:r>
            <a:endParaRPr lang="en-US" altLang="zh-CN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en-US" altLang="zh-CN" sz="40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en-US" altLang="zh-CN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82112" y="12982607"/>
            <a:ext cx="167725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珠海口</a:t>
            </a:r>
            <a:r>
              <a:rPr lang="zh-CN" alt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岸：中外运</a:t>
            </a:r>
            <a:r>
              <a:rPr lang="en-US" altLang="zh-CN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敦豪国际航空快件有限公司珠海分公</a:t>
            </a:r>
            <a:r>
              <a:rPr lang="zh-CN" alt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司</a:t>
            </a:r>
            <a:r>
              <a:rPr lang="en-US" altLang="zh-CN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440418Z00H</a:t>
            </a:r>
            <a:endParaRPr lang="en-US" altLang="zh-CN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7871" y="12987594"/>
            <a:ext cx="2962537" cy="2962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896909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5400" b="1" dirty="0" smtClean="0"/>
              <a:t>电子报关委托书操作流程</a:t>
            </a:r>
            <a:endParaRPr lang="zh-CN" altLang="en-US" sz="5400" b="1" dirty="0"/>
          </a:p>
        </p:txBody>
      </p:sp>
      <p:sp>
        <p:nvSpPr>
          <p:cNvPr id="3" name="Rectangle 2"/>
          <p:cNvSpPr/>
          <p:nvPr/>
        </p:nvSpPr>
        <p:spPr>
          <a:xfrm>
            <a:off x="982112" y="2840319"/>
            <a:ext cx="1715726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STEP </a:t>
            </a:r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3   </a:t>
            </a:r>
            <a:r>
              <a:rPr lang="zh-CN" alt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选择“委托关系有效期”、“自动确认选择”、“委托方式选择”</a:t>
            </a:r>
            <a:endParaRPr lang="en-US" altLang="zh-CN" sz="40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</a:t>
            </a:r>
            <a:r>
              <a:rPr lang="zh-CN" alt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最后点击“发起”以发起委托书申请</a:t>
            </a:r>
            <a:endParaRPr lang="en-US" altLang="zh-CN" sz="40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82112" y="9906696"/>
            <a:ext cx="15842799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zh-CN" alt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“委托方式”：建议选择长期</a:t>
            </a:r>
            <a:endParaRPr lang="en-US" altLang="zh-CN" sz="40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“委托关系有效期”：可选择</a:t>
            </a:r>
            <a:r>
              <a:rPr lang="en-US" altLang="zh-CN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个月内有效，建议选择</a:t>
            </a:r>
            <a:r>
              <a:rPr lang="en-US" altLang="zh-CN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个月</a:t>
            </a:r>
            <a:endParaRPr lang="en-US" altLang="zh-CN" sz="40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“自动确认”：切记开启委托协议自动确认功能</a:t>
            </a:r>
            <a:endParaRPr lang="en-US" altLang="zh-CN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40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7871" y="12987594"/>
            <a:ext cx="2962537" cy="29625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885" y="4361409"/>
            <a:ext cx="15442371" cy="5347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483426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HL_PPT_4x3">
  <a:themeElements>
    <a:clrScheme name="hyperlinks">
      <a:dk1>
        <a:srgbClr val="000000"/>
      </a:dk1>
      <a:lt1>
        <a:srgbClr val="FFFFFF"/>
      </a:lt1>
      <a:dk2>
        <a:srgbClr val="B2B2B2"/>
      </a:dk2>
      <a:lt2>
        <a:srgbClr val="DADADA"/>
      </a:lt2>
      <a:accent1>
        <a:srgbClr val="969696"/>
      </a:accent1>
      <a:accent2>
        <a:srgbClr val="696969"/>
      </a:accent2>
      <a:accent3>
        <a:srgbClr val="FFCC00"/>
      </a:accent3>
      <a:accent4>
        <a:srgbClr val="D40511"/>
      </a:accent4>
      <a:accent5>
        <a:srgbClr val="EAEAEA"/>
      </a:accent5>
      <a:accent6>
        <a:srgbClr val="F8F8F8"/>
      </a:accent6>
      <a:hlink>
        <a:srgbClr val="000000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 Klassisch 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</a:bodyPr>
      <a:lstStyle>
        <a:defPPr marL="0" marR="0" indent="0" algn="l" defTabSz="9953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bg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/>
        </a:ln>
        <a:effectLst/>
      </a:spPr>
      <a:bodyPr/>
      <a:lstStyle/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110000"/>
          </a:lnSpc>
          <a:spcAft>
            <a:spcPts val="500"/>
          </a:spcAft>
          <a:defRPr sz="1400" dirty="0" err="1" smtClean="0"/>
        </a:defPPr>
      </a:lstStyle>
    </a:txDef>
  </a:objectDefaults>
  <a:extraClrSchemeLst>
    <a:extraClrScheme>
      <a:clrScheme name="DHL_PPT_4x3 1">
        <a:dk1>
          <a:srgbClr val="000000"/>
        </a:dk1>
        <a:lt1>
          <a:srgbClr val="FFFFFF"/>
        </a:lt1>
        <a:dk2>
          <a:srgbClr val="B2B2B2"/>
        </a:dk2>
        <a:lt2>
          <a:srgbClr val="DADADA"/>
        </a:lt2>
        <a:accent1>
          <a:srgbClr val="969696"/>
        </a:accent1>
        <a:accent2>
          <a:srgbClr val="696969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5E5E5E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100% Postyellow">
      <a:srgbClr val="FFCC00"/>
    </a:custClr>
    <a:custClr name="70% Postyellow">
      <a:srgbClr val="FFDB4C"/>
    </a:custClr>
    <a:custClr name="45% Postyellow">
      <a:srgbClr val="FFE88C"/>
    </a:custClr>
    <a:custClr name="20% Postyellow">
      <a:srgbClr val="FFF5CC"/>
    </a:custClr>
    <a:custClr name="ext. grey tones yellow 1">
      <a:srgbClr val="5C5D59"/>
    </a:custClr>
    <a:custClr name="ext. grey tones yellow 2">
      <a:srgbClr val="7F7F7B"/>
    </a:custClr>
    <a:custClr name="ext. grey tones yellow 3">
      <a:srgbClr val="9B9C96"/>
    </a:custClr>
    <a:custClr name="ext. grey tones yellow 4">
      <a:srgbClr val="BBBBB3"/>
    </a:custClr>
    <a:custClr name="ext. grey tones yellow 5">
      <a:srgbClr val="DDDDD7"/>
    </a:custClr>
    <a:custClr name="ext. grey tones yellow 6">
      <a:srgbClr val="EDEDE7"/>
    </a:custClr>
    <a:custClr name="DHL Red">
      <a:srgbClr val="D40511"/>
    </a:custClr>
    <a:custClr name="None">
      <a:srgbClr val="FFFFFF"/>
    </a:custClr>
    <a:custClr name="None">
      <a:srgbClr val="FFFFFF"/>
    </a:custClr>
    <a:custClr name="None">
      <a:srgbClr val="FFFFFF"/>
    </a:custClr>
    <a:custClr name="ext. grey tones red 1">
      <a:srgbClr val="666362"/>
    </a:custClr>
    <a:custClr name="ext. grey toness red 2">
      <a:srgbClr val="827C7A"/>
    </a:custClr>
    <a:custClr name="ext. grey toness red 3">
      <a:srgbClr val="9F9997"/>
    </a:custClr>
    <a:custClr name="ext. grey tones red 4">
      <a:srgbClr val="BAB2B0"/>
    </a:custClr>
    <a:custClr name="ext. grey tones red 5">
      <a:srgbClr val="D6D0CE"/>
    </a:custClr>
    <a:custClr name="ext. grey tones red 6">
      <a:srgbClr val="EBE4E1"/>
    </a:custClr>
    <a:custClr name="Black">
      <a:srgbClr val="000000"/>
    </a:custClr>
    <a:custClr name="60% Black">
      <a:srgbClr val="666666"/>
    </a:custClr>
    <a:custClr name="40% Black">
      <a:srgbClr val="999999"/>
    </a:custClr>
    <a:custClr name="25% Black">
      <a:srgbClr val="BFBFBF"/>
    </a:custClr>
    <a:custClr name="8% Black">
      <a:srgbClr val="E4E4E4"/>
    </a:custClr>
    <a:custClr name="None">
      <a:srgbClr val="FFFFFF"/>
    </a:custClr>
    <a:custClr name="None">
      <a:srgbClr val="FFFFFF"/>
    </a:custClr>
    <a:custClr name="None">
      <a:srgbClr val="FFFFFF"/>
    </a:custClr>
    <a:custClr name="None">
      <a:srgbClr val="FFFFFF"/>
    </a:custClr>
    <a:custClr name="None">
      <a:srgbClr val="FFFFFF"/>
    </a:custClr>
    <a:custClr name="None">
      <a:srgbClr val="FFFFFF"/>
    </a:custClr>
    <a:custClr name="None">
      <a:srgbClr val="FFFFFF"/>
    </a:custClr>
    <a:custClr name="None">
      <a:srgbClr val="FFFFFF"/>
    </a:custClr>
    <a:custClr name="None">
      <a:srgbClr val="FFFFFF"/>
    </a:custClr>
    <a:custClr name="ext. grey tones cyan 1">
      <a:srgbClr val="545D62"/>
    </a:custClr>
    <a:custClr name="ext. grey tones cyan 2">
      <a:srgbClr val="747F86"/>
    </a:custClr>
    <a:custClr name="ext. grey tones cyan 3">
      <a:srgbClr val="97A1A7"/>
    </a:custClr>
    <a:custClr name="ext. grey tones cyan 4">
      <a:srgbClr val="A6B0B6"/>
    </a:custClr>
    <a:custClr name="ext. grey tones cyan 5">
      <a:srgbClr val="B5BFC5"/>
    </a:custClr>
    <a:custClr name="ext. grey tones cyan 6">
      <a:srgbClr val="C8CED2"/>
    </a:custClr>
  </a:custClr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eme1">
  <a:themeElements>
    <a:clrScheme name="hyperlinks">
      <a:dk1>
        <a:srgbClr val="000000"/>
      </a:dk1>
      <a:lt1>
        <a:srgbClr val="FFFFFF"/>
      </a:lt1>
      <a:dk2>
        <a:srgbClr val="B2B2B2"/>
      </a:dk2>
      <a:lt2>
        <a:srgbClr val="DADADA"/>
      </a:lt2>
      <a:accent1>
        <a:srgbClr val="969696"/>
      </a:accent1>
      <a:accent2>
        <a:srgbClr val="696969"/>
      </a:accent2>
      <a:accent3>
        <a:srgbClr val="FFCC00"/>
      </a:accent3>
      <a:accent4>
        <a:srgbClr val="D40511"/>
      </a:accent4>
      <a:accent5>
        <a:srgbClr val="EAEAEA"/>
      </a:accent5>
      <a:accent6>
        <a:srgbClr val="F8F8F8"/>
      </a:accent6>
      <a:hlink>
        <a:srgbClr val="000000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 Klassisch 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</a:bodyPr>
      <a:lstStyle>
        <a:defPPr marL="0" marR="0" indent="0" algn="l" defTabSz="9953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bg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/>
        </a:ln>
        <a:effectLst/>
      </a:spPr>
      <a:bodyPr/>
      <a:lstStyle/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110000"/>
          </a:lnSpc>
          <a:spcAft>
            <a:spcPts val="500"/>
          </a:spcAft>
          <a:defRPr sz="1400" dirty="0" err="1" smtClean="0"/>
        </a:defPPr>
      </a:lstStyle>
    </a:txDef>
  </a:objectDefaults>
  <a:extraClrSchemeLst>
    <a:extraClrScheme>
      <a:clrScheme name="DHL_PPT_4x3 1">
        <a:dk1>
          <a:srgbClr val="000000"/>
        </a:dk1>
        <a:lt1>
          <a:srgbClr val="FFFFFF"/>
        </a:lt1>
        <a:dk2>
          <a:srgbClr val="B2B2B2"/>
        </a:dk2>
        <a:lt2>
          <a:srgbClr val="DADADA"/>
        </a:lt2>
        <a:accent1>
          <a:srgbClr val="969696"/>
        </a:accent1>
        <a:accent2>
          <a:srgbClr val="696969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5E5E5E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100% Postyellow">
      <a:srgbClr val="FFCC00"/>
    </a:custClr>
    <a:custClr name="70% Postyellow">
      <a:srgbClr val="FFDB4C"/>
    </a:custClr>
    <a:custClr name="45% Postyellow">
      <a:srgbClr val="FFE88C"/>
    </a:custClr>
    <a:custClr name="20% Postyellow">
      <a:srgbClr val="FFF5CC"/>
    </a:custClr>
    <a:custClr name="ext. grey tones yellow 1">
      <a:srgbClr val="5C5D59"/>
    </a:custClr>
    <a:custClr name="ext. grey tones yellow 2">
      <a:srgbClr val="7F7F7B"/>
    </a:custClr>
    <a:custClr name="ext. grey tones yellow 3">
      <a:srgbClr val="9B9C96"/>
    </a:custClr>
    <a:custClr name="ext. grey tones yellow 4">
      <a:srgbClr val="BBBBB3"/>
    </a:custClr>
    <a:custClr name="ext. grey tones yellow 5">
      <a:srgbClr val="DDDDD7"/>
    </a:custClr>
    <a:custClr name="ext. grey tones yellow 6">
      <a:srgbClr val="EDEDE7"/>
    </a:custClr>
    <a:custClr name="DHL Red">
      <a:srgbClr val="D40511"/>
    </a:custClr>
    <a:custClr name="None">
      <a:srgbClr val="FFFFFF"/>
    </a:custClr>
    <a:custClr name="None">
      <a:srgbClr val="FFFFFF"/>
    </a:custClr>
    <a:custClr name="None">
      <a:srgbClr val="FFFFFF"/>
    </a:custClr>
    <a:custClr name="ext. grey tones red 1">
      <a:srgbClr val="666362"/>
    </a:custClr>
    <a:custClr name="ext. grey toness red 2">
      <a:srgbClr val="827C7A"/>
    </a:custClr>
    <a:custClr name="ext. grey toness red 3">
      <a:srgbClr val="9F9997"/>
    </a:custClr>
    <a:custClr name="ext. grey tones red 4">
      <a:srgbClr val="BAB2B0"/>
    </a:custClr>
    <a:custClr name="ext. grey tones red 5">
      <a:srgbClr val="D6D0CE"/>
    </a:custClr>
    <a:custClr name="ext. grey tones red 6">
      <a:srgbClr val="EBE4E1"/>
    </a:custClr>
    <a:custClr name="Black">
      <a:srgbClr val="000000"/>
    </a:custClr>
    <a:custClr name="60% Black">
      <a:srgbClr val="666666"/>
    </a:custClr>
    <a:custClr name="40% Black">
      <a:srgbClr val="999999"/>
    </a:custClr>
    <a:custClr name="25% Black">
      <a:srgbClr val="BFBFBF"/>
    </a:custClr>
    <a:custClr name="8% Black">
      <a:srgbClr val="E4E4E4"/>
    </a:custClr>
    <a:custClr name="None">
      <a:srgbClr val="FFFFFF"/>
    </a:custClr>
    <a:custClr name="None">
      <a:srgbClr val="FFFFFF"/>
    </a:custClr>
    <a:custClr name="None">
      <a:srgbClr val="FFFFFF"/>
    </a:custClr>
    <a:custClr name="None">
      <a:srgbClr val="FFFFFF"/>
    </a:custClr>
    <a:custClr name="None">
      <a:srgbClr val="FFFFFF"/>
    </a:custClr>
    <a:custClr name="None">
      <a:srgbClr val="FFFFFF"/>
    </a:custClr>
    <a:custClr name="None">
      <a:srgbClr val="FFFFFF"/>
    </a:custClr>
    <a:custClr name="None">
      <a:srgbClr val="FFFFFF"/>
    </a:custClr>
    <a:custClr name="None">
      <a:srgbClr val="FFFFFF"/>
    </a:custClr>
    <a:custClr name="ext. grey tones cyan 1">
      <a:srgbClr val="545D62"/>
    </a:custClr>
    <a:custClr name="ext. grey tones cyan 2">
      <a:srgbClr val="747F86"/>
    </a:custClr>
    <a:custClr name="ext. grey tones cyan 3">
      <a:srgbClr val="97A1A7"/>
    </a:custClr>
    <a:custClr name="ext. grey tones cyan 4">
      <a:srgbClr val="A6B0B6"/>
    </a:custClr>
    <a:custClr name="ext. grey tones cyan 5">
      <a:srgbClr val="B5BFC5"/>
    </a:custClr>
    <a:custClr name="ext. grey tones cyan 6">
      <a:srgbClr val="C8CED2"/>
    </a:custClr>
  </a:custClrLst>
  <a:extLst>
    <a:ext uri="{05A4C25C-085E-4340-85A3-A5531E510DB2}">
      <thm15:themeFamily xmlns:thm15="http://schemas.microsoft.com/office/thememl/2012/main" name="Theme1" id="{80C0CBB1-E765-4927-A976-38DB5E1A7E8D}" vid="{8D80C5C7-7813-43FF-BA4F-A15E23F0713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2301</TotalTime>
  <Words>320</Words>
  <Application>Microsoft Office PowerPoint</Application>
  <PresentationFormat>Custom</PresentationFormat>
  <Paragraphs>17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5" baseType="lpstr">
      <vt:lpstr>黑体</vt:lpstr>
      <vt:lpstr>宋体</vt:lpstr>
      <vt:lpstr>微软雅黑</vt:lpstr>
      <vt:lpstr>Arial</vt:lpstr>
      <vt:lpstr>Calibri</vt:lpstr>
      <vt:lpstr>Calibri Light</vt:lpstr>
      <vt:lpstr>Symbol</vt:lpstr>
      <vt:lpstr>Wingdings</vt:lpstr>
      <vt:lpstr>DHL_PPT_4x3</vt:lpstr>
      <vt:lpstr>Custom Design</vt:lpstr>
      <vt:lpstr>Theme1</vt:lpstr>
      <vt:lpstr>think-cell Folie</vt:lpstr>
      <vt:lpstr>电子报关委托书操作流程</vt:lpstr>
      <vt:lpstr>电子报关委托书操作流程</vt:lpstr>
      <vt:lpstr>电子报关委托书操作流程</vt:lpstr>
    </vt:vector>
  </TitlesOfParts>
  <Company>DHL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Cherry Huo (SAO GWY)(DHL CN)</dc:creator>
  <cp:lastModifiedBy>Cherry Huo (SAO GWY)(DHL CN)</cp:lastModifiedBy>
  <cp:revision>145</cp:revision>
  <dcterms:created xsi:type="dcterms:W3CDTF">2019-04-25T15:48:06Z</dcterms:created>
  <dcterms:modified xsi:type="dcterms:W3CDTF">2020-02-24T03:56:52Z</dcterms:modified>
</cp:coreProperties>
</file>